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2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2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6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76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0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5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15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84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5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7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7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8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8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2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0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05EEB8-0EF8-42DF-B55D-353EC311570E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307652-74C3-4F5E-ADFD-0865B0560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99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0577A-A3BD-48FD-ABDF-AB716066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МУНИЦИПАЛЬНОЕ БЮДЖЕТНОЕ ДОШКОЛЬНОЕ ОБРАЗОВАТЕЛЬНОЕ УЧРЕЖДЕНИЕ ДЕТСКИЙ САД « СВЕТЛЯЧОК»</a:t>
            </a:r>
            <a:br>
              <a:rPr lang="ru-RU" sz="1600" dirty="0"/>
            </a:br>
            <a:r>
              <a:rPr lang="ru-RU" sz="1600" dirty="0"/>
              <a:t>СМОЛЕНСКОГО РАЙОНА СМОЛЕНСКОЙ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10092-338C-40EC-89FD-A0F594C5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864498"/>
            <a:ext cx="9601196" cy="3011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Интегрированное занятие учителя-логопеда и воспитателя второй младшей группы № 1 « Необыкновенные следы»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                                                        Выполнили: учитель-логопед</a:t>
            </a:r>
          </a:p>
          <a:p>
            <a:pPr marL="0" indent="0" algn="ctr">
              <a:buNone/>
            </a:pPr>
            <a:r>
              <a:rPr lang="ru-RU" dirty="0"/>
              <a:t>                                   Свистунова М.И.</a:t>
            </a:r>
          </a:p>
          <a:p>
            <a:pPr marL="0" indent="0" algn="ctr">
              <a:buNone/>
            </a:pPr>
            <a:r>
              <a:rPr lang="ru-RU" dirty="0"/>
              <a:t>                                                       Воспитатель: Смирнова Е.Ю.</a:t>
            </a:r>
          </a:p>
        </p:txBody>
      </p:sp>
    </p:spTree>
    <p:extLst>
      <p:ext uri="{BB962C8B-B14F-4D97-AF65-F5344CB8AC3E}">
        <p14:creationId xmlns:p14="http://schemas.microsoft.com/office/powerpoint/2010/main" val="426896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B777E-7A56-46E5-9811-8130205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b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ладошки наши посмотри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Мудрее стали ведь они!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Спасибо, милый наш песок,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всем нам поиграть помог!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F82590-0621-4518-AB4B-2DE5A482E3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AFB1A5-6DF0-4F98-AF5C-A88074DA02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888655"/>
            <a:ext cx="4718050" cy="2653903"/>
          </a:xfrm>
        </p:spPr>
      </p:pic>
    </p:spTree>
    <p:extLst>
      <p:ext uri="{BB962C8B-B14F-4D97-AF65-F5344CB8AC3E}">
        <p14:creationId xmlns:p14="http://schemas.microsoft.com/office/powerpoint/2010/main" val="2848873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386ABB-421E-41D3-9FD9-8B237B6F7095}"/>
              </a:ext>
            </a:extLst>
          </p:cNvPr>
          <p:cNvSpPr txBox="1"/>
          <p:nvPr/>
        </p:nvSpPr>
        <p:spPr>
          <a:xfrm>
            <a:off x="1259633" y="-491112"/>
            <a:ext cx="9414587" cy="505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развивать активность и любознательность детей в процессе познавательной деятельности и игре.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-формировать представление детей о свойствах песка;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-обогащать тактильный опыт детей;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активизировать словарь детей 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-обогащение словарного запаса.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C130E-6C05-4B10-8422-C622D3BE47E5}"/>
              </a:ext>
            </a:extLst>
          </p:cNvPr>
          <p:cNvSpPr txBox="1"/>
          <p:nvPr/>
        </p:nvSpPr>
        <p:spPr>
          <a:xfrm>
            <a:off x="1007706" y="1051939"/>
            <a:ext cx="8147957" cy="4161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 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-развивать кинестетическую чувствительность и мелкую моторику рук; -развивать речевую активность, коммуникативные навыки, внимание, память;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плавной воздушной струи.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мелкой моторики, воображения.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 задачи: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-воспитывать аккуратность;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-вызывать положительные эмоции, связанные с новыми впечатлениями.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снижение психофизического напряжения, регуляция мышечного напряжения,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расслаблени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45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C320F-3D91-43D7-BDCE-C81A4EF9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992673"/>
          </a:xfrm>
        </p:spPr>
        <p:txBody>
          <a:bodyPr/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Приветствие « Волшебный камешек».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1A91F9-CBAA-4F48-9582-BEAC3847B2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7225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10BA352-9070-404B-881A-FF2543DF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1894114"/>
            <a:ext cx="6241816" cy="3993502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каждого в руке по волшебному камешку (какой он) (холодный, гладкий, голубой, прозрачный, посмотрите на свой камешек, сожмите его в своей ладошке, погрейте его. Камни обладает большой силой, что как только они коснулись вашей ладошки, так сразу вы становитесь самыми умными, самыми добрыми, самыми внимательными, самыми послушными и все, что вы будете делать, у вас обязательно сегодня получится!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мы начнем играть с песочком, давайте вспомним правила игры.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брать песок в рот.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бросать песок в глаза, на пол.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вдыхать песок.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мыть ручки после игры с песком.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F406E-1A45-47E8-BA2B-FE905F57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 «Здравствуй, песок!</a:t>
            </a:r>
            <a:b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тактильной чувствительности, расслабление, активизация интереса.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9565833-AB7F-4C60-AF50-40BE41511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F3E732BD-C3DB-4974-813B-92386FE16B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41" y="3243263"/>
            <a:ext cx="4679244" cy="2632075"/>
          </a:xfrm>
        </p:spPr>
      </p:pic>
    </p:spTree>
    <p:extLst>
      <p:ext uri="{BB962C8B-B14F-4D97-AF65-F5344CB8AC3E}">
        <p14:creationId xmlns:p14="http://schemas.microsoft.com/office/powerpoint/2010/main" val="336120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747B5-0614-4E82-BF43-2E91D01D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2433"/>
            <a:ext cx="9601196" cy="1754499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</a:pP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 «Песочный ветер» (дыхательное)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развитие воздушной струи.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ребёнок берёт в ладонь немного песка, и учиться его сдувать в песочнику.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1DEBD4-AC63-466F-9ABE-9383496B8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107644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D6203-6670-4A0B-97BB-F9896905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802434"/>
            <a:ext cx="9601196" cy="1483566"/>
          </a:xfrm>
        </p:spPr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 «Песочные прятки».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мелкой моторики, воображения.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Рыбки очень любят прятаться в песке от ребятишек. Давайте с ними сыграем в песочные прятки. Сейчас вы закроете глаза, а они спрячутся в песок. После того, как я скажу «открываются глаза, начинается игра», вы должны найти их в песочке и не просто руками, а кисточками, аккуратно чтобы не поранить рыбку раскопать ее.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FA7E3A7-31A8-404D-8BA0-C8E762029F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6F725E2-EC0A-497B-BEC9-D3FA5726CC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6" y="3234795"/>
            <a:ext cx="2677885" cy="2632075"/>
          </a:xfrm>
        </p:spPr>
      </p:pic>
    </p:spTree>
    <p:extLst>
      <p:ext uri="{BB962C8B-B14F-4D97-AF65-F5344CB8AC3E}">
        <p14:creationId xmlns:p14="http://schemas.microsoft.com/office/powerpoint/2010/main" val="1147815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7F021-F7C2-4CA1-B41D-AA585C06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«Вышли мышки».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AC8270C-31B9-4EF4-B20C-4454FD018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FD1190-5FB5-4191-8ED5-1DC99376BB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41" y="3243263"/>
            <a:ext cx="4679244" cy="2632075"/>
          </a:xfrm>
        </p:spPr>
      </p:pic>
    </p:spTree>
    <p:extLst>
      <p:ext uri="{BB962C8B-B14F-4D97-AF65-F5344CB8AC3E}">
        <p14:creationId xmlns:p14="http://schemas.microsoft.com/office/powerpoint/2010/main" val="417268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7E402-BD7C-4D13-AA80-96F91C8E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песком «Необыкновенные следы» (под музыку «Звуки природы»).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развитие тактильной чувствительности, воображения.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EE4A5C22-B6B6-4925-B674-12C58F107B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35" y="3243263"/>
            <a:ext cx="1974056" cy="2632075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AF111A-697F-4518-9199-FABECD716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03" y="3243263"/>
            <a:ext cx="4679244" cy="2632075"/>
          </a:xfrm>
        </p:spPr>
      </p:pic>
    </p:spTree>
    <p:extLst>
      <p:ext uri="{BB962C8B-B14F-4D97-AF65-F5344CB8AC3E}">
        <p14:creationId xmlns:p14="http://schemas.microsoft.com/office/powerpoint/2010/main" val="1142170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480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Times New Roman</vt:lpstr>
      <vt:lpstr>Натуральные материалы</vt:lpstr>
      <vt:lpstr>МУНИЦИПАЛЬНОЕ БЮДЖЕТНОЕ ДОШКОЛЬНОЕ ОБРАЗОВАТЕЛЬНОЕ УЧРЕЖДЕНИЕ ДЕТСКИЙ САД « СВЕТЛЯЧОК» СМОЛЕНСКОГО РАЙОНА СМОЛЕНСКОЙ ОБЛАСТИ</vt:lpstr>
      <vt:lpstr>Презентация PowerPoint</vt:lpstr>
      <vt:lpstr>Презентация PowerPoint</vt:lpstr>
      <vt:lpstr>Приветствие « Волшебный камешек». </vt:lpstr>
      <vt:lpstr>Упражнение «Здравствуй, песок! Цель: развитие тактильной чувствительности, расслабление, активизация интереса. </vt:lpstr>
      <vt:lpstr> Упражнение «Песочный ветер» (дыхательное). Цель: развитие воздушной струи. Каждый ребёнок берёт в ладонь немного песка, и учиться его сдувать в песочнику. </vt:lpstr>
      <vt:lpstr>   Игра «Песочные прятки». Цель: развитие мелкой моторики, воображения.  Рыбки очень любят прятаться в песке от ребятишек. Давайте с ними сыграем в песочные прятки. Сейчас вы закроете глаза, а они спрячутся в песок. После того, как я скажу «открываются глаза, начинается игра», вы должны найти их в песочке и не просто руками, а кисточками, аккуратно чтобы не поранить рыбку раскопать ее.  </vt:lpstr>
      <vt:lpstr>Физминутка «Вышли мышки». </vt:lpstr>
      <vt:lpstr>Рисование песком «Необыкновенные следы» (под музыку «Звуки природы»). Цель: развитие тактильной чувствительности, воображения. </vt:lpstr>
      <vt:lpstr>   Подведение итогов. В ладошки наши посмотри Мудрее стали ведь они! Спасибо, милый наш песок, Ты всем нам поиграть помог!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 СВЕТЛЯЧОК» СМОЛЕНСКОГО РАЙОНА СМОЛЕНСКОЙ ОБЛАСТИ</dc:title>
  <dc:creator>hitechnic Hitechnic</dc:creator>
  <cp:lastModifiedBy>hitechnic Hitechnic</cp:lastModifiedBy>
  <cp:revision>6</cp:revision>
  <dcterms:created xsi:type="dcterms:W3CDTF">2020-11-13T11:25:15Z</dcterms:created>
  <dcterms:modified xsi:type="dcterms:W3CDTF">2020-11-14T10:18:57Z</dcterms:modified>
</cp:coreProperties>
</file>