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1" autoAdjust="0"/>
    <p:restoredTop sz="86406" autoAdjust="0"/>
  </p:normalViewPr>
  <p:slideViewPr>
    <p:cSldViewPr>
      <p:cViewPr varScale="1">
        <p:scale>
          <a:sx n="62" d="100"/>
          <a:sy n="62" d="100"/>
        </p:scale>
        <p:origin x="-13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F1B45-1C8D-40EB-9284-73A4933F8689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DCF2C-66A7-49D2-A47E-BB70681A49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DCF2C-66A7-49D2-A47E-BB70681A49E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Катаев Валентин Петрович – талантливый писатель, драматург, прозаик, поэт, сценарист, военный журналист, популярность которого была на пике в советские годы.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Катаев Валентин Петрович родился в Одессе в 1897 году в обычной семье. Дедушка будущего мастера пера был сыном священника. Отец Петр Васильевич Катаев тоже был связан с православной церковью, так как преподавал в одесском епархиальном училище. Стоит подчеркнуть особую образованность отца Валентина, который кроме духовной семинарии закончил еще и Новороссийский университет историко-филологического факультета.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DCF2C-66A7-49D2-A47E-BB70681A49E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61023E-0B19-4E05-A91F-D59711D6D77F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4772A3-C044-4961-82A3-ED01A628CE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1023E-0B19-4E05-A91F-D59711D6D77F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4772A3-C044-4961-82A3-ED01A628CE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1023E-0B19-4E05-A91F-D59711D6D77F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4772A3-C044-4961-82A3-ED01A628CE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1023E-0B19-4E05-A91F-D59711D6D77F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4772A3-C044-4961-82A3-ED01A628CE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1023E-0B19-4E05-A91F-D59711D6D77F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4772A3-C044-4961-82A3-ED01A628CE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1023E-0B19-4E05-A91F-D59711D6D77F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4772A3-C044-4961-82A3-ED01A628CE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1023E-0B19-4E05-A91F-D59711D6D77F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4772A3-C044-4961-82A3-ED01A628CE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1023E-0B19-4E05-A91F-D59711D6D77F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4772A3-C044-4961-82A3-ED01A628CE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61023E-0B19-4E05-A91F-D59711D6D77F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4772A3-C044-4961-82A3-ED01A628CE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F61023E-0B19-4E05-A91F-D59711D6D77F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4772A3-C044-4961-82A3-ED01A628CE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61023E-0B19-4E05-A91F-D59711D6D77F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4772A3-C044-4961-82A3-ED01A628CE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F61023E-0B19-4E05-A91F-D59711D6D77F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54772A3-C044-4961-82A3-ED01A628CE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8000" dirty="0" smtClean="0">
                <a:ln/>
                <a:solidFill>
                  <a:schemeClr val="accent3"/>
                </a:solidFill>
                <a:latin typeface="Monotype Corsiva" pitchFamily="66" charset="0"/>
              </a:rPr>
              <a:t>Катаев Валентин Петрович</a:t>
            </a:r>
            <a:endParaRPr lang="ru-RU" sz="8000" b="1" dirty="0">
              <a:ln/>
              <a:solidFill>
                <a:schemeClr val="accent3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Творчество замечательного писателя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Перестало биться сердце Валентина Петровича Катаева 12 апреля 1986 года. Медики объяснили наступление смерти гения пера истощением организма, которое проявилось на фоне длительной борьбы с раковой опухолью и ее удаления.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Похоронили великого писателя, поэта и сценариста в Москве. Тело гения пера покоится на Новодевичьем кладбище.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Смерть писателя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58" y="548580"/>
            <a:ext cx="4857784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Катаев Валентин Петрович – талантливый писатель, драматург, прозаик, поэт, сценарист, военный журналист, популярность которого была на пике в советские годы.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Катаев Валентин Петрович родился в Одессе в 1897 году в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обычной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семье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Дедушка будущего мастера пера был сыном священника. Отец Петр Васильевич Катаев тоже был связан с православной церковью, так как преподавал в одесском епархиальном училище. Стоит подчеркнуть особую образованность отца Валентина, который кроме духовной семинарии закончил еще и Новороссийский университет историко-филологического факульт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ета.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s://arhivurokov.ru/kopilka/up/html/2017/11/09/k_5a048b4642bfe/438016_27.jpe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571480"/>
            <a:ext cx="328614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928926" y="1000108"/>
            <a:ext cx="5929354" cy="500065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ранних своих лет Валентин Катаев был влюблен в классическую литературу, без которой он не мог прожить и дня.  Сам Катаев, уже будучи великим человеком, говорил, что с ранних лет мечтал стать выдающимся писателем и верил в то, что его желание сбудется. С первым его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стихотворением читатели познакомились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1910 году. Называлось оно «Осень». Это произведение выпустил «Одесский вестник», который пользовался популярностью среди           одесситов.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Первые труды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cdn.fishki.net/upload/post/201601/28/1829442/1550_kataev_3jpg_max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257176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Катаев познакомился с И.А.Буниным, а также А.М.Фёдоровым, которые позднее стали верными литературными наставниками Катаева. Через несколько лет круг друзей стал расширяться – в число его соратников вошли Э. Багрицкий 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Ю.Олёша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Личности, повлиявшие на развитие творчества Катаева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Значимым для Катаева был 1921 год, когда он, работая в харьковском официальном издательстве вместе с Ю.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Олешей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арендует жилплощадь. Именно в тот период Катаев решил, что пришло время покорять столицу. Туда он и отправился через год. В столичном городе Валентин начинает плодотворно работать для газеты «Гудок».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Утверждение в столице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000108"/>
            <a:ext cx="8686800" cy="500718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Творческое развитие Катаева прервали тяжелые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события 1915 года, в связи с которыми Катаев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ушел в армию. Катаев получил в тяжелом 1917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году ранение, когда воевал на румынском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фронте. Полученное увечье было очень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серьезным, поэтому Валентина сразу же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отправили в госпиталь, который располагался в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Одессе. За героизм его не раз награждали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Георгиевскими крестами. Также он удостоился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ценного в то время ордена Святой Анны IV, а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    также титула дворянина.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События 1915 года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71802" y="1481328"/>
            <a:ext cx="5614998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годы войны нашей страны с захватчиками-фашистами Катаев работал военным корреспондентом. Непосредственно перед Победой гений пера дарит читателям повесть «Сын полка», которая со временем обрела громогласную популярность, за что и была удостоена Госпремии.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Деятельность в период войны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https://arhivurokov.ru/videouroki/html/2015/11/23/98722531/img1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278608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68" y="1142984"/>
            <a:ext cx="5114932" cy="48643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1955 по 1961 год Катаев возглавляет журнал «Юность», занимая пост главного редактора. Параллельно с книгами, Катаев пополнял и свою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фильмографию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Всесторонняя развитость Катаева проявилась тогда, когда гений пера подарил детям и юношам превосходные сказки «Голубок», а также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Цветик-Семицветик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 В 1945 году появляются еще сказки «Пень», а также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Жемчужинка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 которые привели детскую аудиторию в восторг. Но восторгались этими произведениями не только малыши, но и их родители.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Книги великого гения пера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http://bib-bagrat.ucoz.ru/_nw/2/3790234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342902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428992" y="1214422"/>
            <a:ext cx="5257808" cy="479286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Очень аккуратно и бережно Валентин Катаев наставлял детей в своих произведениях, ненавязчиво указывая на особую значимость добра, отзывчивости и уважения к родителям.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 многолетний период своей творческой деятельности Катаев подарил ценителям литературы больше сотни прекрасных произведений, которые иллюстрируют реалии жизни, являются поучительными и назидательными для человека любой эпохи.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85725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Наставление для детей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http://900igr.net/datas/religii-i-etika/Miloserdie-i-sostradanie/0003-003-Valentin-Petrovich-Kataev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321471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Яркая">
      <a:dk1>
        <a:sysClr val="windowText" lastClr="464646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464646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</TotalTime>
  <Words>683</Words>
  <Application>Microsoft Office PowerPoint</Application>
  <PresentationFormat>Экран (4:3)</PresentationFormat>
  <Paragraphs>39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Катаев Валентин Петрович</vt:lpstr>
      <vt:lpstr>Слайд 2</vt:lpstr>
      <vt:lpstr>Первые труды</vt:lpstr>
      <vt:lpstr>Личности, повлиявшие на развитие творчества Катаева</vt:lpstr>
      <vt:lpstr>Утверждение в столице</vt:lpstr>
      <vt:lpstr>События 1915 года</vt:lpstr>
      <vt:lpstr>Деятельность в период войны</vt:lpstr>
      <vt:lpstr>Книги великого гения пера</vt:lpstr>
      <vt:lpstr>Наставление для детей</vt:lpstr>
      <vt:lpstr>Смерть писателя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Катаев Валентин Петрович</dc:title>
  <dc:creator>Sacha</dc:creator>
  <cp:lastModifiedBy>Sacha</cp:lastModifiedBy>
  <cp:revision>12</cp:revision>
  <dcterms:created xsi:type="dcterms:W3CDTF">2018-12-13T16:53:37Z</dcterms:created>
  <dcterms:modified xsi:type="dcterms:W3CDTF">2018-12-18T08:22:11Z</dcterms:modified>
</cp:coreProperties>
</file>