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EEA"/>
    <a:srgbClr val="FFFFFF"/>
    <a:srgbClr val="385592"/>
    <a:srgbClr val="9F9289"/>
    <a:srgbClr val="E2DEDB"/>
    <a:srgbClr val="F1F1F1"/>
    <a:srgbClr val="003374"/>
    <a:srgbClr val="3A5896"/>
    <a:srgbClr val="173A8D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77270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7859"/>
            <a:ext cx="9144000" cy="5755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266700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ДЕТСКИЙ САД «СВЕТЛЯЧОК»  СМОЛЕНСКОГО РАЙОНА СМОЛЕНСКОЙ ОБЛАСТИ.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pPr algn="ctr"/>
            <a:r>
              <a:rPr lang="ru-RU" sz="5400" b="1" dirty="0" smtClean="0"/>
              <a:t>Презентация проекта</a:t>
            </a:r>
            <a:br>
              <a:rPr lang="ru-RU" sz="5400" b="1" dirty="0" smtClean="0"/>
            </a:br>
            <a:r>
              <a:rPr lang="ru-RU" sz="5400" b="1" dirty="0" smtClean="0"/>
              <a:t>Профессия «Космонавт»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517945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Художественное творчество.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 "Ракета", "Космонавт"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Поделка из бросового материала "Ракета".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ак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90750"/>
            <a:ext cx="9144000" cy="3952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5689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Физическое развитие.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Досуг "Космическое путешествие".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257551" y="2543175"/>
            <a:ext cx="5543550" cy="3848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822010"/>
            <a:ext cx="4705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мероприятие.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Выставка совместного творчества родителей и детей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одел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2025" y="0"/>
            <a:ext cx="43719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47997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52774" y="1770856"/>
            <a:ext cx="57054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Ожидаемые результаты.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проекта позволит сформировать и расширить у детей представление о профессии космонавта, об отечественной космонавтике, о звёздах, спутниках, небесных светилах. Дети узнают, о том кто был первым космонавтом, как он полетел в космос.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Данный проект позволит развить творческие способности, творческую инициативу. Благодаря проекту у детей появятся чувства патриотизма, гордости за Родину, желание быть сильным, смелым, выносливым.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47997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52774" y="3602126"/>
            <a:ext cx="57054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д. сад\инфоурок и награды\Свидетельство проекта infourok.ru №ЭЮ47038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279" y="0"/>
            <a:ext cx="48459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142874"/>
            <a:ext cx="66579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Проект «Знакомство с профессией -  Космонавт» (средняя группа).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средняя группа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Составила: воспитатель Селезнева Е. А.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Актуальность. </a:t>
            </a:r>
            <a:r>
              <a:rPr lang="ru-RU" dirty="0" smtClean="0"/>
              <a:t>Любая профессия рано или поздно становится доступной если не всем, то многим. Но профессия космонавт является исключением. Она уникальна, благодаря своим особенностям. Современные дети стали мало интересоваться темой космоса. В наши дни полеты в космос стали обыденной реальностью и поэтому интерес к космонавтике постепенно угасает. Тема космоса, наблюдение за небесным пространством всё же вызывает интерес у детей. В детском саду происходит первое знакомство с космосом, космическими просторами, профессией космонавт.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8449" y="133350"/>
            <a:ext cx="614362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Цель. </a:t>
            </a:r>
            <a:r>
              <a:rPr lang="ru-RU" sz="2000" dirty="0" smtClean="0">
                <a:solidFill>
                  <a:schemeClr val="bg1"/>
                </a:solidFill>
              </a:rPr>
              <a:t>Формирование у детей среднего дошкольного возраста интереса к профессии космонавт, истории космонавтики.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000" b="1" dirty="0" smtClean="0"/>
              <a:t>Задачи.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-Вызвать интерес к профессии космонавт.</a:t>
            </a:r>
            <a:br>
              <a:rPr lang="ru-RU" sz="2000" dirty="0" smtClean="0"/>
            </a:br>
            <a:r>
              <a:rPr lang="ru-RU" sz="2000" dirty="0" smtClean="0"/>
              <a:t>-Систематизировать, обогащать знания детей о космосе и космонавтах.</a:t>
            </a:r>
            <a:br>
              <a:rPr lang="ru-RU" sz="2000" dirty="0" smtClean="0"/>
            </a:br>
            <a:r>
              <a:rPr lang="ru-RU" sz="2000" dirty="0" smtClean="0"/>
              <a:t>-Ввести в речь детей слова: космонавт, космический корабль, невесомость, скафандр, ракета.</a:t>
            </a:r>
            <a:br>
              <a:rPr lang="ru-RU" sz="2000" dirty="0" smtClean="0"/>
            </a:br>
            <a:r>
              <a:rPr lang="ru-RU" sz="2000" dirty="0" smtClean="0"/>
              <a:t>-Развивать воображение, любознательность, речевой слух, наблюдательность.</a:t>
            </a:r>
            <a:br>
              <a:rPr lang="ru-RU" sz="2000" dirty="0" smtClean="0"/>
            </a:br>
            <a:r>
              <a:rPr lang="ru-RU" sz="2000" dirty="0" smtClean="0"/>
              <a:t>-Воспитывать чувство патриотизма, гордости за Родину, российских космонавтов, желание быть сильным и смелым.</a:t>
            </a:r>
            <a:br>
              <a:rPr lang="ru-RU" sz="2000" dirty="0" smtClean="0"/>
            </a:br>
            <a:r>
              <a:rPr lang="ru-RU" sz="2000" dirty="0" smtClean="0"/>
              <a:t>-Расширять знания детей о полёте в космос первого космонавта.</a:t>
            </a:r>
            <a:br>
              <a:rPr lang="ru-RU" sz="2000" dirty="0" smtClean="0"/>
            </a:br>
            <a:r>
              <a:rPr lang="ru-RU" sz="2000" dirty="0" smtClean="0"/>
              <a:t>-Развивать творческие способности.</a:t>
            </a:r>
            <a:br>
              <a:rPr lang="ru-RU" sz="2000" dirty="0" smtClean="0"/>
            </a:br>
            <a:r>
              <a:rPr lang="ru-RU" sz="2000" dirty="0" smtClean="0"/>
              <a:t>-Развивать познавательную активность.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0850"/>
            <a:ext cx="526106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901" y="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Срок реализации проекта: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 краткосрочный – 1 неделя.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Вид проекта: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 информационно-творческий.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дети, родители, воспитатели.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Средства: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Компьютер, книги,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лэпбук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телевизор, DVD плеер,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плакты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330" y="1590674"/>
            <a:ext cx="7128320" cy="5267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325"/>
            <a:ext cx="9144000" cy="7553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4247873"/>
            <a:ext cx="5057775" cy="1089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 проекта.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Познание.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иллюстраций о космосе и космонавтах.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мини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музея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НОД "Профессия космонавт".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НОД "Этот загадочный космос".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_20190411_15472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-438150"/>
            <a:ext cx="3819525" cy="714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"/>
            <a:ext cx="9144000" cy="654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20213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Коммуникация.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Беседа "Эта голубая планета - Земля".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Беседа «Профессия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Космонавт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Прослушивание аудиодиска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Полеты и космос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артин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74520"/>
            <a:ext cx="9144000" cy="425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лэпб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2225" y="1704974"/>
            <a:ext cx="6581774" cy="5153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4457" y="666750"/>
            <a:ext cx="472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Изучение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лэпбука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874171"/>
            <a:ext cx="30099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Социализация.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Сюжетно-ролевые игры: "Мы космонавты", "Космическое путешествие".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Строительные игры: "Космодром", "Сроим ракеты".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Участие во всероссийском конкурсе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Узнавай-ка Дети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-d4b45d14d6ca19d013cfaf8d1a758c5d-V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900" y="371475"/>
            <a:ext cx="4324350" cy="632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108" y="4009053"/>
            <a:ext cx="3469592" cy="78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иг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5" y="0"/>
            <a:ext cx="50006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275" y="5019675"/>
            <a:ext cx="3362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игры: "Пройди путь ракеты", "Собери картинку","Расставь по порядку".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241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46</cp:revision>
  <dcterms:created xsi:type="dcterms:W3CDTF">2016-11-18T14:12:19Z</dcterms:created>
  <dcterms:modified xsi:type="dcterms:W3CDTF">2019-05-13T16:01:17Z</dcterms:modified>
</cp:coreProperties>
</file>