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727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5DE44-C4D2-4AA5-B5F8-FD66E25BF32D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F8B64-83EA-49CF-B8E1-9FB5DA2F25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AB8-1E93-4063-84A2-010DE4A43E74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13D-7E48-44EB-9F65-015AF185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AB8-1E93-4063-84A2-010DE4A43E74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13D-7E48-44EB-9F65-015AF185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AB8-1E93-4063-84A2-010DE4A43E74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13D-7E48-44EB-9F65-015AF185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AB8-1E93-4063-84A2-010DE4A43E74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13D-7E48-44EB-9F65-015AF185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AB8-1E93-4063-84A2-010DE4A43E74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13D-7E48-44EB-9F65-015AF185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AB8-1E93-4063-84A2-010DE4A43E74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13D-7E48-44EB-9F65-015AF185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AB8-1E93-4063-84A2-010DE4A43E74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13D-7E48-44EB-9F65-015AF185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AB8-1E93-4063-84A2-010DE4A43E74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13D-7E48-44EB-9F65-015AF185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AB8-1E93-4063-84A2-010DE4A43E74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13D-7E48-44EB-9F65-015AF185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AB8-1E93-4063-84A2-010DE4A43E74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13D-7E48-44EB-9F65-015AF185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2AB8-1E93-4063-84A2-010DE4A43E74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F213D-7E48-44EB-9F65-015AF185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2AB8-1E93-4063-84A2-010DE4A43E74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F213D-7E48-44EB-9F65-015AF185F35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0" y="3286125"/>
            <a:ext cx="3008313" cy="284003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Выполнила воспитатель:</a:t>
            </a:r>
          </a:p>
          <a:p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Малашенкова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В.В.</a:t>
            </a:r>
          </a:p>
          <a:p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Богородицкое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2019 год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4745" y="357166"/>
            <a:ext cx="51435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 _ ВИКТОРИНА 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2143117"/>
            <a:ext cx="471490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произведению В.П.Катаева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500570"/>
            <a:ext cx="46809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«Дудочка и кувшинчик»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3" name="Рисунок 12" descr="http://uchebnik-tetrad.com/chtenie/1_klass/hrestomatiya/proizvedeniya_shkoljnoy_programmy/17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4290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8/01/14/s_5a5a760c2d38c/im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.akrosta.ru/archive/2017-07-08/989efce7b36b9bc233ccde0cdaebce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142984"/>
            <a:ext cx="814393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 ЗА ВНИМАНИЕ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-привлечь внимание детей к произведениям писа­теля Валентина Петровича Катаева (1897-1986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413338"/>
            <a:ext cx="80724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/>
              <a:t>Задачи:</a:t>
            </a:r>
            <a:endParaRPr lang="ru-RU" sz="3200" dirty="0"/>
          </a:p>
          <a:p>
            <a:r>
              <a:rPr lang="ru-RU" sz="3200" dirty="0"/>
              <a:t>-воспитывать гуманизм, трудолюбие, доброту;</a:t>
            </a:r>
          </a:p>
          <a:p>
            <a:r>
              <a:rPr lang="ru-RU" sz="3200" dirty="0"/>
              <a:t>-прививать интерес к слушанию произведения; </a:t>
            </a:r>
          </a:p>
          <a:p>
            <a:r>
              <a:rPr lang="ru-RU" sz="3200" dirty="0"/>
              <a:t>-развивать память и умение отвечать на вопросы.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445/0001ec8c-584d30b5/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500042"/>
            <a:ext cx="79296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445/0001ec8c-584d30b5/img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428604"/>
            <a:ext cx="79296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445/0001ec8c-584d30b5/640/img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214290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445/0001ec8c-584d30b5/img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57166"/>
            <a:ext cx="85011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445/0001ec8c-584d30b5/640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445/0001ec8c-584d30b5/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285728"/>
            <a:ext cx="8215370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netaskazok.ru/images/stories/kataev/dudochka_i_kuvshincik/img_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64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Sacha</dc:creator>
  <cp:lastModifiedBy>Sacha</cp:lastModifiedBy>
  <cp:revision>13</cp:revision>
  <dcterms:created xsi:type="dcterms:W3CDTF">2019-01-04T12:01:56Z</dcterms:created>
  <dcterms:modified xsi:type="dcterms:W3CDTF">2019-01-04T14:02:46Z</dcterms:modified>
</cp:coreProperties>
</file>