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EF6BAF1-09C9-45FE-AD14-2DB603DE9DD3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3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9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6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8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8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756C-F7CB-44AE-B1D0-7CABAE89041A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B4C9-C9FE-4A7C-BD88-EF3A7A256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1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" b="6666"/>
          <a:stretch/>
        </p:blipFill>
        <p:spPr>
          <a:xfrm>
            <a:off x="55419" y="1"/>
            <a:ext cx="1215043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19" y="110836"/>
            <a:ext cx="11942617" cy="12192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«Светлячок»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Смоленский р-он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218" y="2992580"/>
            <a:ext cx="9144000" cy="3574475"/>
          </a:xfrm>
        </p:spPr>
        <p:txBody>
          <a:bodyPr/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все наоборот с привлечением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Эмилии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Шакаловой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«Встречаем 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Степанова В.А.</a:t>
            </a:r>
          </a:p>
          <a:p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0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207818"/>
            <a:ext cx="9074727" cy="634538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ДО (п. 3.2.5.)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повышение культуры педагогической грамотности семьи.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новым формам отношений родителей и педагогов сделает педагогический процесс более свободным и гибким. Использование нетрадиционных форм работы с родителями воспитанников детского сада способствует более эффективному взаимодействию педагогов с родителями, их профессиональному сближению. Поэтому в нашей группе было решено провести «День самоуправления», приуроченный к «Дню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наоборот» - 1 апреля.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54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66255"/>
            <a:ext cx="9781309" cy="6331527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образовательному процессу в ДОУ через инновационную форму; зарождение новой традиции ДОУ – День родительского самоуправления.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1.Повысить педагогическую культуру родителей.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2.Расширить представления родителей о профессиональной деятельности сотрудников ДОУ.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3.Укрепить партнерские отношения между ДОУ и родителями.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Подготовить родителей-участников к Дню самоуправления – предоставить информацию о НОД, дать рекомендации по использованию различных методов и приёмов для проведения режимных моментов, занятий, прогулок.</a:t>
            </a:r>
          </a:p>
        </p:txBody>
      </p:sp>
    </p:spTree>
    <p:extLst>
      <p:ext uri="{BB962C8B-B14F-4D97-AF65-F5344CB8AC3E}">
        <p14:creationId xmlns:p14="http://schemas.microsoft.com/office/powerpoint/2010/main" val="9087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38545"/>
            <a:ext cx="8825345" cy="6553200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Подготовительный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, подготовка к проведению мероприятия;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2.Индивидуальные работа с родителями.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все наоборот».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утренний приём детей;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Утреннюю гимнастику;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Режимные моменты;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подвижные игры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Творчески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подойти к организации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мастер-класс «Встречаем птиц»;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прогулку с детьми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4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216"/>
          <a:stretch/>
        </p:blipFill>
        <p:spPr>
          <a:xfrm rot="5400000">
            <a:off x="2667000" y="-2667002"/>
            <a:ext cx="6857999" cy="12192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0" y="3428999"/>
            <a:ext cx="73775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14746" r="39546" b="31314"/>
          <a:stretch/>
        </p:blipFill>
        <p:spPr>
          <a:xfrm>
            <a:off x="0" y="0"/>
            <a:ext cx="3311236" cy="3191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168" r="34949" b="-101"/>
          <a:stretch/>
        </p:blipFill>
        <p:spPr>
          <a:xfrm rot="5400000">
            <a:off x="8908774" y="-955661"/>
            <a:ext cx="2216729" cy="45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42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0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0"/>
            <a:ext cx="1021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3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9725891" cy="62850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мероприятие показало, что: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расширились представления родителей о профессиональной деятельности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укрепились партнерские отношения между детским садом и родителями;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повысилась педагогическая культура родителей (имеют представления об особенностях детской возрастной психологии, владеют элементарными знаниями, как организовать свободное время детей);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произошло сближение и объединение педагогов с родителями по вопросам воспитания детей.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21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78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МБДОУ д/с «Светлячок»  д. Богородицкое Смоленский р-он</vt:lpstr>
      <vt:lpstr>В ФГОС ДО (п. 3.2.5.)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повышение культуры педагогической грамотности семьи. Переход к новым формам отношений родителей и педагогов сделает педагогический процесс более свободным и гибким. Использование нетрадиционных форм работы с родителями воспитанников детского сада способствует более эффективному взаимодействию педагогов с родителями, их профессиональному сближению. Поэтому в нашей группе было решено провести «День самоуправления», приуроченный к «Дню все наоборот» - 1 апреля. </vt:lpstr>
      <vt:lpstr>Цель:        Привлечение родителей к воспитательно - образовательному процессу в ДОУ через инновационную форму; зарождение новой традиции ДОУ – День родительского самоуправления.  Задачи: 1.Повысить педагогическую культуру родителей. 2.Расширить представления родителей о профессиональной деятельности сотрудников ДОУ. 3.Укрепить партнерские отношения между ДОУ и родителями. 4. Подготовить родителей-участников к Дню самоуправления – предоставить информацию о НОД, дать рекомендации по использованию различных методов и приёмов для проведения режимных моментов, занятий, прогулок.</vt:lpstr>
      <vt:lpstr>1 этап: Подготовительный. 1.Составление плана , подготовка к проведению мероприятия; 2.Индивидуальные работа с родителями.  2 этап: Основной. Проведение «День все наоборот». 1. Провести утренний приём детей; 2. Утреннюю гимнастику; 3. Режимные моменты; 4. подвижные игры; 5. Творчески подойти к организации НОД мастер-класс «Встречаем птиц»; 6. Умело организовать прогулку с детьми.  3 этап: Заключительный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Проведенное мероприятие показало, что: – расширились представления родителей о профессиональной деятельности сотрудников ДОУ; – укрепились партнерские отношения между детским садом и родителями; – повысилась педагогическая культура родителей (имеют представления об особенностях детской возрастной психологии, владеют элементарными знаниями, как организовать свободное время детей); – произошло сближение и объединение педагогов с родителями по вопросам воспитания детей.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«Светлячок»  д. Богородицкое Смоленский р-он</dc:title>
  <dc:creator>Вика</dc:creator>
  <cp:lastModifiedBy>Вика</cp:lastModifiedBy>
  <cp:revision>7</cp:revision>
  <dcterms:created xsi:type="dcterms:W3CDTF">2019-04-14T11:01:58Z</dcterms:created>
  <dcterms:modified xsi:type="dcterms:W3CDTF">2019-04-14T16:33:56Z</dcterms:modified>
</cp:coreProperties>
</file>