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3" r:id="rId5"/>
    <p:sldId id="264" r:id="rId6"/>
    <p:sldId id="261" r:id="rId7"/>
    <p:sldId id="262" r:id="rId8"/>
    <p:sldId id="265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7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8D2D-B860-43BB-B252-020CD2714C1F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7DB7-EDBA-4285-83EE-745969AB4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93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8D2D-B860-43BB-B252-020CD2714C1F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7DB7-EDBA-4285-83EE-745969AB4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66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8D2D-B860-43BB-B252-020CD2714C1F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7DB7-EDBA-4285-83EE-745969AB4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19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8D2D-B860-43BB-B252-020CD2714C1F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7DB7-EDBA-4285-83EE-745969AB4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56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8D2D-B860-43BB-B252-020CD2714C1F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7DB7-EDBA-4285-83EE-745969AB4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86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8D2D-B860-43BB-B252-020CD2714C1F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7DB7-EDBA-4285-83EE-745969AB4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80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8D2D-B860-43BB-B252-020CD2714C1F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7DB7-EDBA-4285-83EE-745969AB4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59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8D2D-B860-43BB-B252-020CD2714C1F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7DB7-EDBA-4285-83EE-745969AB4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968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8D2D-B860-43BB-B252-020CD2714C1F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7DB7-EDBA-4285-83EE-745969AB4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41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8D2D-B860-43BB-B252-020CD2714C1F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7DB7-EDBA-4285-83EE-745969AB4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60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8D2D-B860-43BB-B252-020CD2714C1F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7DB7-EDBA-4285-83EE-745969AB4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03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78D2D-B860-43BB-B252-020CD2714C1F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77DB7-EDBA-4285-83EE-745969AB4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57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8035" y="207818"/>
            <a:ext cx="11249892" cy="38931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Познавательно-исследовательская</a:t>
            </a:r>
            <a:br>
              <a:rPr lang="ru-RU" dirty="0" smtClean="0"/>
            </a:br>
            <a:r>
              <a:rPr lang="ru-RU" dirty="0" smtClean="0"/>
              <a:t> деятельность в средней группе </a:t>
            </a:r>
            <a:br>
              <a:rPr lang="ru-RU" dirty="0" smtClean="0"/>
            </a:br>
            <a:r>
              <a:rPr lang="ru-RU" dirty="0" smtClean="0"/>
              <a:t>по теме: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6700" dirty="0" smtClean="0"/>
              <a:t>«Мыло и его секреты»</a:t>
            </a:r>
            <a:endParaRPr lang="ru-RU" sz="6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3345" y="5444836"/>
            <a:ext cx="6608619" cy="12192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МБДОУ д/с «Светлячок»</a:t>
            </a:r>
          </a:p>
          <a:p>
            <a:r>
              <a:rPr lang="ru-RU" sz="2800" dirty="0" smtClean="0"/>
              <a:t>Воспитатель: Степанова В.А.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78380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3370" y="188686"/>
            <a:ext cx="10276115" cy="1045028"/>
          </a:xfrm>
        </p:spPr>
        <p:txBody>
          <a:bodyPr>
            <a:normAutofit/>
          </a:bodyPr>
          <a:lstStyle/>
          <a:p>
            <a:r>
              <a:rPr lang="ru-RU" b="1" dirty="0" smtClean="0"/>
              <a:t>Цель: </a:t>
            </a:r>
            <a:r>
              <a:rPr lang="ru-RU" dirty="0" smtClean="0"/>
              <a:t>ознакомление </a:t>
            </a:r>
            <a:r>
              <a:rPr lang="ru-RU" dirty="0"/>
              <a:t>детей со свойствами мыла, его разновидностями и назначением.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76800" y="1541150"/>
            <a:ext cx="7199086" cy="504833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9658" y="1393371"/>
            <a:ext cx="4612368" cy="5196114"/>
          </a:xfrm>
        </p:spPr>
        <p:txBody>
          <a:bodyPr>
            <a:noAutofit/>
          </a:bodyPr>
          <a:lstStyle/>
          <a:p>
            <a:r>
              <a:rPr lang="ru-RU" sz="2400" b="1" dirty="0"/>
              <a:t>Задачи: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- воспитывать культурно-гигиенические навыки;</a:t>
            </a:r>
            <a:br>
              <a:rPr lang="ru-RU" sz="2400" dirty="0"/>
            </a:br>
            <a:r>
              <a:rPr lang="ru-RU" sz="2400" dirty="0"/>
              <a:t> - путем исследовательской деятельности расширить представления детей о свойствах мыла;</a:t>
            </a:r>
            <a:br>
              <a:rPr lang="ru-RU" sz="2400" dirty="0"/>
            </a:br>
            <a:r>
              <a:rPr lang="ru-RU" sz="2400" dirty="0"/>
              <a:t> - закрепить правила безопасности при работе с </a:t>
            </a:r>
            <a:r>
              <a:rPr lang="ru-RU" sz="2400" b="1" dirty="0"/>
              <a:t>мылом</a:t>
            </a:r>
            <a:r>
              <a:rPr lang="ru-RU" sz="2400" dirty="0"/>
              <a:t>;</a:t>
            </a:r>
            <a:br>
              <a:rPr lang="ru-RU" sz="2400" dirty="0"/>
            </a:br>
            <a:r>
              <a:rPr lang="ru-RU" sz="2400" dirty="0"/>
              <a:t> - активизировать словарь детей на основе знаний о мыле и воде;</a:t>
            </a:r>
            <a:br>
              <a:rPr lang="ru-RU" sz="2400" dirty="0"/>
            </a:br>
            <a:r>
              <a:rPr lang="ru-RU" sz="2400" dirty="0"/>
              <a:t> - развивать на основе опытов умение анализировать и делать выводы.</a:t>
            </a:r>
          </a:p>
        </p:txBody>
      </p:sp>
    </p:spTree>
    <p:extLst>
      <p:ext uri="{BB962C8B-B14F-4D97-AF65-F5344CB8AC3E}">
        <p14:creationId xmlns:p14="http://schemas.microsoft.com/office/powerpoint/2010/main" val="3112257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771" y="261258"/>
            <a:ext cx="10515600" cy="62992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Материалы и оборудование: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Поднос с водой;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Трубочки для коктейлей;</a:t>
            </a:r>
            <a:br>
              <a:rPr lang="ru-RU" sz="2400" dirty="0"/>
            </a:br>
            <a:r>
              <a:rPr lang="ru-RU" sz="2400" dirty="0"/>
              <a:t>Мыло разной формы, цвета, размера </a:t>
            </a:r>
            <a:r>
              <a:rPr lang="ru-RU" sz="2400" i="1" dirty="0"/>
              <a:t>(для выставки</a:t>
            </a:r>
            <a:r>
              <a:rPr lang="ru-RU" sz="2400" i="1" dirty="0" smtClean="0"/>
              <a:t>)</a:t>
            </a:r>
            <a:r>
              <a:rPr lang="ru-RU" sz="2400" dirty="0" smtClean="0"/>
              <a:t>;</a:t>
            </a:r>
            <a:br>
              <a:rPr lang="ru-RU" sz="2400" dirty="0" smtClean="0"/>
            </a:br>
            <a:r>
              <a:rPr lang="ru-RU" sz="2400" dirty="0" smtClean="0"/>
              <a:t>Бумага формата А2;</a:t>
            </a:r>
            <a:br>
              <a:rPr lang="ru-RU" sz="2400" dirty="0" smtClean="0"/>
            </a:br>
            <a:r>
              <a:rPr lang="ru-RU" sz="2400" dirty="0" smtClean="0"/>
              <a:t>Железная мисочка для растапливания мыла;</a:t>
            </a:r>
            <a:br>
              <a:rPr lang="ru-RU" sz="2400" dirty="0" smtClean="0"/>
            </a:br>
            <a:r>
              <a:rPr lang="ru-RU" sz="2400" dirty="0" smtClean="0"/>
              <a:t>Формочки для мыла;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Куски мыла по количеству детей;</a:t>
            </a:r>
            <a:br>
              <a:rPr lang="ru-RU" sz="2400" dirty="0"/>
            </a:br>
            <a:r>
              <a:rPr lang="ru-RU" sz="2400" dirty="0"/>
              <a:t>Салфетки для рук</a:t>
            </a:r>
            <a:r>
              <a:rPr lang="ru-RU" sz="2400" dirty="0" smtClean="0"/>
              <a:t>;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Стаканчики;</a:t>
            </a:r>
            <a:br>
              <a:rPr lang="ru-RU" sz="2400" dirty="0"/>
            </a:br>
            <a:r>
              <a:rPr lang="ru-RU" sz="2400" dirty="0"/>
              <a:t>Моющие средства;</a:t>
            </a:r>
            <a:br>
              <a:rPr lang="ru-RU" sz="2400" dirty="0"/>
            </a:br>
            <a:r>
              <a:rPr lang="ru-RU" sz="2400" dirty="0" smtClean="0"/>
              <a:t>Вода;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К</a:t>
            </a:r>
            <a:r>
              <a:rPr lang="ru-RU" sz="2400" dirty="0" smtClean="0"/>
              <a:t>раска </a:t>
            </a:r>
            <a:r>
              <a:rPr lang="ru-RU" sz="2400" dirty="0"/>
              <a:t>гуашь;</a:t>
            </a:r>
            <a:br>
              <a:rPr lang="ru-RU" sz="2400" dirty="0"/>
            </a:br>
            <a:r>
              <a:rPr lang="ru-RU" sz="2400" dirty="0"/>
              <a:t>Пустые коробочки из-под мыльных пузырей;</a:t>
            </a:r>
            <a:br>
              <a:rPr lang="ru-RU" sz="2400" dirty="0"/>
            </a:br>
            <a:r>
              <a:rPr lang="ru-RU" sz="2400" u="sng" dirty="0" smtClean="0"/>
              <a:t/>
            </a:r>
            <a:br>
              <a:rPr lang="ru-RU" sz="2400" u="sng" dirty="0" smtClean="0"/>
            </a:br>
            <a:r>
              <a:rPr lang="ru-RU" sz="2400" b="1" dirty="0" smtClean="0"/>
              <a:t>Предшествующая </a:t>
            </a:r>
            <a:r>
              <a:rPr lang="ru-RU" sz="2400" b="1" dirty="0"/>
              <a:t>работа: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знакомство </a:t>
            </a:r>
            <a:r>
              <a:rPr lang="ru-RU" sz="2400" dirty="0"/>
              <a:t>со свойствами мыла во время </a:t>
            </a:r>
            <a:r>
              <a:rPr lang="ru-RU" sz="2400" dirty="0" smtClean="0"/>
              <a:t>мытья руки умывания, </a:t>
            </a:r>
            <a:r>
              <a:rPr lang="ru-RU" sz="2400" dirty="0"/>
              <a:t>чтение произведения К. И. Чуковского </a:t>
            </a:r>
            <a:r>
              <a:rPr lang="ru-RU" sz="2400" i="1" dirty="0"/>
              <a:t>«</a:t>
            </a:r>
            <a:r>
              <a:rPr lang="ru-RU" sz="2400" i="1" dirty="0" err="1"/>
              <a:t>Мойдодыр</a:t>
            </a:r>
            <a:r>
              <a:rPr lang="ru-RU" sz="2400" i="1" dirty="0"/>
              <a:t>»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3204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r="2473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1143" y="174172"/>
            <a:ext cx="7503886" cy="50799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«Можно ли мыло натереть на терке?»</a:t>
            </a:r>
            <a:endParaRPr lang="ru-RU" sz="2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0630" y="682172"/>
            <a:ext cx="11437256" cy="1001485"/>
          </a:xfrm>
        </p:spPr>
        <p:txBody>
          <a:bodyPr>
            <a:normAutofit/>
          </a:bodyPr>
          <a:lstStyle/>
          <a:p>
            <a:r>
              <a:rPr lang="ru-RU" sz="2400" dirty="0"/>
              <a:t>Как вы думаете, почему </a:t>
            </a:r>
            <a:r>
              <a:rPr lang="ru-RU" sz="2400" dirty="0" smtClean="0"/>
              <a:t>можно натереть мыло на терке? </a:t>
            </a:r>
            <a:r>
              <a:rPr lang="ru-RU" sz="2400" dirty="0"/>
              <a:t>Не смотря на то, что мыло твёрдое, но оно достаточно мягкое, чтобы натереть его на тёрке.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972" y="2024741"/>
            <a:ext cx="5499627" cy="39116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7" y="1908629"/>
            <a:ext cx="5612191" cy="42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09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2686" y="116114"/>
            <a:ext cx="4441371" cy="72571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«Надуваем мыльные пузыри»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841829"/>
            <a:ext cx="4847772" cy="3635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275772"/>
            <a:ext cx="4949371" cy="3712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9" r="-759" b="29511"/>
          <a:stretch/>
        </p:blipFill>
        <p:spPr>
          <a:xfrm>
            <a:off x="4586513" y="3497943"/>
            <a:ext cx="5065486" cy="322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26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748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314" y="203201"/>
            <a:ext cx="11858171" cy="119017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+mn-lt"/>
              </a:rPr>
              <a:t>                                           «</a:t>
            </a:r>
            <a:r>
              <a:rPr lang="ru-RU" sz="2400" b="1" i="1" dirty="0">
                <a:latin typeface="+mn-lt"/>
              </a:rPr>
              <a:t>Волшебная пена»</a:t>
            </a:r>
            <a:r>
              <a:rPr lang="ru-RU" sz="2400" i="1" dirty="0">
                <a:latin typeface="+mn-lt"/>
              </a:rPr>
              <a:t/>
            </a:r>
            <a:br>
              <a:rPr lang="ru-RU" sz="2400" i="1" dirty="0">
                <a:latin typeface="+mn-lt"/>
              </a:rPr>
            </a:br>
            <a:r>
              <a:rPr lang="ru-RU" sz="2400" dirty="0">
                <a:latin typeface="+mn-lt"/>
              </a:rPr>
              <a:t>В стакан наливаем воды, добавляем жидкое </a:t>
            </a:r>
            <a:r>
              <a:rPr lang="ru-RU" sz="2400" b="1" dirty="0">
                <a:latin typeface="+mn-lt"/>
              </a:rPr>
              <a:t>мыло</a:t>
            </a:r>
            <a:r>
              <a:rPr lang="ru-RU" sz="2400" dirty="0">
                <a:latin typeface="+mn-lt"/>
              </a:rPr>
              <a:t> и просим ребенка подуть через коктейльную трубочку в получившийся раствор</a:t>
            </a:r>
            <a:r>
              <a:rPr lang="ru-RU" sz="2400" dirty="0" smtClean="0">
                <a:latin typeface="+mn-lt"/>
              </a:rPr>
              <a:t>.</a:t>
            </a:r>
            <a:endParaRPr lang="ru-RU" sz="2400" dirty="0">
              <a:latin typeface="+mn-lt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8" t="15419" r="2316" b="28839"/>
          <a:stretch/>
        </p:blipFill>
        <p:spPr>
          <a:xfrm>
            <a:off x="5544457" y="1393373"/>
            <a:ext cx="6415314" cy="285931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5143" y="1465943"/>
            <a:ext cx="5399313" cy="5181599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Для проведения этого опыта мы должны потренироваться, как правильно дуть в трубочку. Через нос вдохните воздух, а теперь подуйте на свои ладошки. Выдыхаем воздух через рот.</a:t>
            </a:r>
            <a:br>
              <a:rPr lang="ru-RU" sz="2400" dirty="0"/>
            </a:br>
            <a:r>
              <a:rPr lang="ru-RU" sz="2400" dirty="0"/>
              <a:t>Провести упражнение 2-3 раза. Потом дети 2-3 раза выдыхают воздух в трубочку.</a:t>
            </a:r>
            <a:br>
              <a:rPr lang="ru-RU" sz="2400" dirty="0"/>
            </a:br>
            <a:r>
              <a:rPr lang="ru-RU" sz="2400" dirty="0"/>
              <a:t>А теперь опустите конец трубочки в стакан с водой и дуйте в мыльную воду. </a:t>
            </a:r>
            <a:r>
              <a:rPr lang="ru-RU" sz="2400" i="1" dirty="0"/>
              <a:t>(Дети выполняют)</a:t>
            </a:r>
            <a:r>
              <a:rPr lang="ru-RU" sz="2400" dirty="0"/>
              <a:t>. Что произошло с водой? </a:t>
            </a:r>
            <a:r>
              <a:rPr lang="ru-RU" sz="2400" i="1" dirty="0"/>
              <a:t>(Появились пузырьки, пена.)</a:t>
            </a:r>
            <a:r>
              <a:rPr lang="ru-RU" sz="2400" dirty="0"/>
              <a:t> Откуда появились пузырьки? </a:t>
            </a:r>
            <a:r>
              <a:rPr lang="ru-RU" sz="2400" i="1" dirty="0"/>
              <a:t>(Мы выдули их из мыльной воды)</a:t>
            </a:r>
            <a:r>
              <a:rPr lang="ru-RU" sz="2400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15280" r="18846" b="38200"/>
          <a:stretch/>
        </p:blipFill>
        <p:spPr>
          <a:xfrm>
            <a:off x="5990162" y="4252686"/>
            <a:ext cx="5523903" cy="23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48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457" y="261258"/>
            <a:ext cx="7068456" cy="10160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«Рисование мыльными пузырями»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1" b="15371"/>
          <a:stretch>
            <a:fillRect/>
          </a:stretch>
        </p:blipFill>
        <p:spPr>
          <a:xfrm>
            <a:off x="3787549" y="899886"/>
            <a:ext cx="8337569" cy="577441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9658" y="1045029"/>
            <a:ext cx="3439885" cy="5486400"/>
          </a:xfrm>
        </p:spPr>
        <p:txBody>
          <a:bodyPr/>
          <a:lstStyle/>
          <a:p>
            <a:r>
              <a:rPr lang="ru-RU" sz="2400" dirty="0" smtClean="0"/>
              <a:t>Рисование </a:t>
            </a:r>
            <a:r>
              <a:rPr lang="ru-RU" sz="2400" dirty="0"/>
              <a:t>мыльными пузырями. Сделаем раствор </a:t>
            </a:r>
            <a:r>
              <a:rPr lang="ru-RU" sz="2400" i="1" dirty="0" smtClean="0"/>
              <a:t>(гуашь </a:t>
            </a:r>
            <a:r>
              <a:rPr lang="ru-RU" sz="2400" i="1" dirty="0"/>
              <a:t>+ </a:t>
            </a:r>
            <a:r>
              <a:rPr lang="ru-RU" sz="2400" i="1" dirty="0" smtClean="0"/>
              <a:t>мыло </a:t>
            </a:r>
            <a:r>
              <a:rPr lang="ru-RU" sz="2400" i="1" dirty="0"/>
              <a:t>+ </a:t>
            </a:r>
            <a:r>
              <a:rPr lang="ru-RU" sz="2400" i="1" dirty="0" smtClean="0"/>
              <a:t>вода)</a:t>
            </a:r>
            <a:r>
              <a:rPr lang="ru-RU" sz="2400" dirty="0" smtClean="0"/>
              <a:t>. </a:t>
            </a:r>
            <a:r>
              <a:rPr lang="ru-RU" sz="2400" dirty="0"/>
              <a:t>Опустите в смесь трубочку и подуйте так, чтобы получились мыльные пузыри. </a:t>
            </a:r>
            <a:r>
              <a:rPr lang="ru-RU" sz="2400" dirty="0" smtClean="0"/>
              <a:t>Надуваем пузырь и осторожно </a:t>
            </a:r>
            <a:r>
              <a:rPr lang="ru-RU" sz="2400" dirty="0"/>
              <a:t>прикасайтесь </a:t>
            </a:r>
            <a:r>
              <a:rPr lang="ru-RU" sz="2400" dirty="0" smtClean="0"/>
              <a:t>пузырем к бумаге, </a:t>
            </a:r>
            <a:r>
              <a:rPr lang="ru-RU" sz="2400" dirty="0"/>
              <a:t>как бы перенося их на бумагу. Получаются удивительные отпечатки.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96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31" y="3396343"/>
            <a:ext cx="4615543" cy="34616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171"/>
            <a:ext cx="2862943" cy="65314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«Мастерим мыло»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18" y="43543"/>
            <a:ext cx="5515429" cy="4136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7" y="827314"/>
            <a:ext cx="4199467" cy="314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4869" r="1429" b="5396"/>
          <a:stretch/>
        </p:blipFill>
        <p:spPr>
          <a:xfrm>
            <a:off x="7881255" y="3744685"/>
            <a:ext cx="3936043" cy="277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47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7886" y="261258"/>
            <a:ext cx="9939564" cy="4301218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        Л</a:t>
            </a:r>
            <a:r>
              <a:rPr lang="ru-RU" i="1" dirty="0"/>
              <a:t>. Гуляева</a:t>
            </a:r>
            <a:br>
              <a:rPr lang="ru-RU" i="1" dirty="0"/>
            </a:br>
            <a:r>
              <a:rPr lang="ru-RU" i="1" dirty="0"/>
              <a:t>Если дунуть посильней,</a:t>
            </a:r>
            <a:br>
              <a:rPr lang="ru-RU" i="1" dirty="0"/>
            </a:br>
            <a:r>
              <a:rPr lang="ru-RU" i="1" dirty="0"/>
              <a:t>Будет много пузырей!</a:t>
            </a:r>
            <a:br>
              <a:rPr lang="ru-RU" i="1" dirty="0"/>
            </a:br>
            <a:r>
              <a:rPr lang="ru-RU" i="1" dirty="0"/>
              <a:t>Раз, два, три, четыре, пять,</a:t>
            </a:r>
            <a:br>
              <a:rPr lang="ru-RU" i="1" dirty="0"/>
            </a:br>
            <a:r>
              <a:rPr lang="ru-RU" i="1" dirty="0"/>
              <a:t>Ни за что их не поймать.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123543"/>
            <a:ext cx="10515600" cy="126274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Спасибо за внимание!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903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133</Words>
  <Application>Microsoft Office PowerPoint</Application>
  <PresentationFormat>Широкоэкранный</PresentationFormat>
  <Paragraphs>16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Познавательно-исследовательская  деятельность в средней группе  по теме:  «Мыло и его секреты»</vt:lpstr>
      <vt:lpstr>Цель: ознакомление детей со свойствами мыла, его разновидностями и назначением.</vt:lpstr>
      <vt:lpstr>Материалы и оборудование: Поднос с водой; Трубочки для коктейлей; Мыло разной формы, цвета, размера (для выставки); Бумага формата А2; Железная мисочка для растапливания мыла; Формочки для мыла; Куски мыла по количеству детей; Салфетки для рук; Стаканчики; Моющие средства; Вода; Краска гуашь; Пустые коробочки из-под мыльных пузырей;  Предшествующая работа:  знакомство со свойствами мыла во время мытья руки умывания, чтение произведения К. И. Чуковского «Мойдодыр».</vt:lpstr>
      <vt:lpstr>«Можно ли мыло натереть на терке?»</vt:lpstr>
      <vt:lpstr>«Надуваем мыльные пузыри»</vt:lpstr>
      <vt:lpstr>                                           «Волшебная пена» В стакан наливаем воды, добавляем жидкое мыло и просим ребенка подуть через коктейльную трубочку в получившийся раствор.</vt:lpstr>
      <vt:lpstr>«Рисование мыльными пузырями» </vt:lpstr>
      <vt:lpstr>«Мастерим мыло»</vt:lpstr>
      <vt:lpstr>        Л. Гуляева Если дунуть посильней, Будет много пузырей! Раз, два, три, четыре, пять, Ни за что их не поймать.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Познавательно-исследовательская  деятельность в средней группе  по теме:  «Мыло и его секреты»</dc:title>
  <dc:creator>Вика</dc:creator>
  <cp:lastModifiedBy>Вика</cp:lastModifiedBy>
  <cp:revision>12</cp:revision>
  <dcterms:created xsi:type="dcterms:W3CDTF">2020-02-22T15:15:41Z</dcterms:created>
  <dcterms:modified xsi:type="dcterms:W3CDTF">2020-02-22T18:22:12Z</dcterms:modified>
</cp:coreProperties>
</file>