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0" r:id="rId7"/>
    <p:sldId id="268" r:id="rId8"/>
    <p:sldId id="266" r:id="rId9"/>
    <p:sldId id="262" r:id="rId10"/>
    <p:sldId id="263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1" autoAdjust="0"/>
    <p:restoredTop sz="94588" autoAdjust="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B936F-F6F2-449F-8D97-0E27E9F79E8C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01091-17FC-4A0B-85F6-9375D936EB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Кораблик          </a:t>
            </a:r>
            <a:r>
              <a:rPr lang="ru-RU" dirty="0" smtClean="0"/>
              <a:t>Матросская шапка, Веревка в руке, Тяну я кораблик По быстрой реке, И скачут лягушки За мной по пятам И просят меня: ― Прокати, капитан!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01091-17FC-4A0B-85F6-9375D936EBA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Хорошо</a:t>
            </a:r>
            <a:r>
              <a:rPr lang="ru-RU" baseline="0" dirty="0" smtClean="0"/>
              <a:t> известное всем стихотворение из сборника «Игрушки»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01091-17FC-4A0B-85F6-9375D936EBA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Эту</a:t>
            </a:r>
            <a:r>
              <a:rPr lang="ru-RU" baseline="0" dirty="0" smtClean="0"/>
              <a:t> девочку звали Нина </a:t>
            </a:r>
            <a:r>
              <a:rPr lang="ru-RU" baseline="0" dirty="0" err="1" smtClean="0"/>
              <a:t>Гудьева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01091-17FC-4A0B-85F6-9375D936EBA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Ученик третьего класса решил заняться самовоспитанием. Отказавшись от опеки рассеянной бабушки и вредной сестренки, он начал с того, что самостоятельно пришел в школу, сорвал урок, устыдившись, сделал хорошее дело - вернул утерянную тетрадь владельцу и отправился показывать гостям столицу, не думая о том, как к этому отнесутся дорогие папа и мама...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Пятилетнюю Наташу мама препоручает заботам ее старшего брата, но тот, занятый своими делами, не замечает, что девочка ушла из квартиры…Она встречает много людей, кот. пытаются ей помочь. В конце концов, девочка будет найдена, а люди, познакомившиеся с ней, будут с радостью вспоминать счастливые хлопоты, доставленные ею…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01091-17FC-4A0B-85F6-9375D936EBA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stSnd>
        <p:snd r:embed="rId1" name="camera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stSnd>
        <p:snd r:embed="rId1" name="camera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 dir="r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 dir="r"/>
    <p:sndAc>
      <p:stSnd>
        <p:snd r:embed="rId1" name="camera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ull dir="r"/>
    <p:sndAc>
      <p:stSnd>
        <p:snd r:embed="rId1" name="camera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ll dir="r"/>
    <p:sndAc>
      <p:stSnd>
        <p:snd r:embed="rId1" name="camera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 dir="r"/>
    <p:sndAc>
      <p:stSnd>
        <p:snd r:embed="rId1" name="camera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"/>
    <p:sndAc>
      <p:stSnd>
        <p:snd r:embed="rId1" name="camera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 dir="r"/>
    <p:sndAc>
      <p:stSnd>
        <p:snd r:embed="rId1" name="camera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slow">
    <p:pull dir="r"/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83B19C-A5F1-44D3-AE68-A429A42FEE4E}" type="datetimeFigureOut">
              <a:rPr lang="ru-RU" smtClean="0"/>
              <a:pPr/>
              <a:t>09.12.2013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27F564-640D-451A-91EB-797FCD4543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 dir="r"/>
    <p:sndAc>
      <p:stSnd>
        <p:snd r:embed="rId13" name="camera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http://images.google.ru/imgres?imgurl=http://s57.radikal.ru/i156/0910/fd/5b7c93f02529.jpg&amp;imgrefurl=http://fridrih.ru/archives/4096&amp;usg=__aTDLygbBxxH41RY5SQW-PWhqgHg=&amp;h=542&amp;w=400&amp;sz=63&amp;hl=ru&amp;start=40&amp;um=1&amp;itbs=1&amp;tbnid=KJN8d2pe-tDFaM:&amp;tbnh=132&amp;tbnw=97&amp;prev=/images?q=%D0%B0%D0%B3%D0%BD%D0%B8%D1%8F+%D0%B1%D0%B0%D1%80%D1%82%D0%BE&amp;ndsp=21&amp;hl=ru&amp;rlz=1T4GGLL_ruRU350RU351&amp;sa=N&amp;start=21&amp;um=1&amp;newwindow=1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ru/imgres?imgurl=http://gazeta.aif.ru/data/mags/dochki/346/pics/42_01_02.jpg&amp;imgrefurl=http://gazeta.aif.ru/online/dochki/346/42_01&amp;usg=__pXa6tXVhQcS41wi9iNn5mTnIx0Y=&amp;h=257&amp;w=250&amp;sz=13&amp;hl=ru&amp;start=29&amp;um=1&amp;itbs=1&amp;tbnid=8bf2EJLGmZUN9M:&amp;tbnh=112&amp;tbnw=109&amp;prev=/images?q=%D0%B0%D0%B3%D0%BD%D0%B8%D1%8F+%D0%B1%D0%B0%D1%80%D1%82%D0%BE&amp;ndsp=21&amp;hl=ru&amp;rlz=1T4GGLL_ruRU350RU351&amp;sa=N&amp;start=21&amp;um=1&amp;newwindow=1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4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www.ogoniok.com/archive/2001/4703-4704/28-38-40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pload.wikimedia.org/wikipedia/ru/4/49/POdkidiw.jpg" TargetMode="External"/><Relationship Id="rId3" Type="http://schemas.openxmlformats.org/officeDocument/2006/relationships/audio" Target="../media/audio1.wav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ru/imgres?imgurl=http://img0.liveinternet.ru/images/foto/b/3/apps/0/470/470916_jim_daly__little_helpers.jpg&amp;imgrefurl=http://www.liveinternet.ru/users/kykolnik/post109150844/&amp;usg=__UO5jiw-jI8gOxpK0qdrKjX0eKVM=&amp;h=400&amp;w=294&amp;sz=43&amp;hl=ru&amp;start=20&amp;um=1&amp;itbs=1&amp;tbnid=rB44FVnQlKVYfM:&amp;tbnh=124&amp;tbnw=91&amp;prev=/images?q=%D0%B0%D0%B3%D0%BD%D0%B8%D1%8F+%D0%B1%D0%B0%D1%80%D1%82%D0%BE+%D1%81%D0%BB%D0%BE%D0%BD+%D0%B8+%D0%B2%D0%B5%D1%80%D0%B5%D0%B2%D0%BE%D1%87%D0%BA%D0%B0&amp;hl=ru&amp;rlz=1T4GGLL_ruRU350RU351&amp;sa=G&amp;um=1&amp;newwindow=1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google.ru/imgres?imgurl=http://amnesia.pavelbers.com/Alesha%20Ptizin.jpg&amp;imgrefurl=http://amnesia.pavelbers.com/Russia%20kino.htm&amp;usg=__1BeiYOCPVAR3a8wvBRfbzNULaV0=&amp;h=356&amp;w=250&amp;sz=33&amp;hl=ru&amp;start=245&amp;um=1&amp;itbs=1&amp;tbnid=SHbAjjCPpCsdXM:&amp;tbnh=121&amp;tbnw=85&amp;prev=/images?q=%D0%B0%D0%B3%D0%BD%D0%B8%D1%8F+%D0%B1%D0%B0%D1%80%D1%82%D0%BE&amp;ndsp=21&amp;hl=ru&amp;rlz=1T4GGLL_ruRU350RU351&amp;sa=N&amp;start=231&amp;um=1&amp;newwindow=1" TargetMode="External"/><Relationship Id="rId9" Type="http://schemas.openxmlformats.org/officeDocument/2006/relationships/image" Target="../media/image1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428604"/>
            <a:ext cx="6629392" cy="1470025"/>
          </a:xfrm>
        </p:spPr>
        <p:txBody>
          <a:bodyPr anchor="ctr"/>
          <a:lstStyle/>
          <a:p>
            <a:r>
              <a:rPr lang="ru-RU" dirty="0" smtClean="0"/>
              <a:t>             Агния Львовна Барто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1500174"/>
            <a:ext cx="6400800" cy="1752600"/>
          </a:xfrm>
        </p:spPr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Детская </a:t>
            </a:r>
            <a:r>
              <a:rPr lang="ru-RU" dirty="0"/>
              <a:t>писательница, чьи стихи </a:t>
            </a:r>
            <a:r>
              <a:rPr lang="ru-RU" dirty="0" smtClean="0"/>
              <a:t> </a:t>
            </a:r>
            <a:r>
              <a:rPr lang="ru-RU" dirty="0"/>
              <a:t>знает каждый ребенок</a:t>
            </a:r>
          </a:p>
        </p:txBody>
      </p:sp>
      <p:pic>
        <p:nvPicPr>
          <p:cNvPr id="11" name="Рисунок 10" descr="http://www.kostyor.ru/images0/biogr/barto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2928934"/>
            <a:ext cx="34766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http://t0.gstatic.com/images?q=tbn:KJN8d2pe-tDFaM:http://s57.radikal.ru/i156/0910/fd/5b7c93f02529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43834" y="142852"/>
            <a:ext cx="1214446" cy="1652649"/>
          </a:xfrm>
          <a:prstGeom prst="rect">
            <a:avLst/>
          </a:prstGeom>
          <a:noFill/>
        </p:spPr>
      </p:pic>
      <p:sp>
        <p:nvSpPr>
          <p:cNvPr id="13" name="Солнце 12"/>
          <p:cNvSpPr/>
          <p:nvPr/>
        </p:nvSpPr>
        <p:spPr>
          <a:xfrm>
            <a:off x="2071670" y="285728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6" descr="http://www.bookvoed.ru/view_images_h.php?code=183777&amp;tip=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5984" y="3571876"/>
            <a:ext cx="1785950" cy="25598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571480"/>
            <a:ext cx="6038840" cy="2357454"/>
          </a:xfrm>
        </p:spPr>
        <p:txBody>
          <a:bodyPr anchor="t">
            <a:noAutofit/>
          </a:bodyPr>
          <a:lstStyle/>
          <a:p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+mn-lt"/>
              </a:rPr>
              <a:t>	Однажды Агния Барто сказала: "Почти у каждого человека бывают в жизни минуты, когда он делает больше, чем может". В случае с ней самой это была не минута — так она прожила всю жизнь.</a:t>
            </a:r>
            <a:r>
              <a:rPr lang="ru-RU" sz="2400" dirty="0" smtClean="0">
                <a:solidFill>
                  <a:schemeClr val="tx1"/>
                </a:solidFill>
                <a:latin typeface="+mn-lt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</a:rPr>
            </a:br>
            <a:endParaRPr lang="ru-RU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857628"/>
            <a:ext cx="5472122" cy="2428892"/>
          </a:xfrm>
        </p:spPr>
        <p:txBody>
          <a:bodyPr anchor="t"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   </a:t>
            </a:r>
            <a:r>
              <a:rPr lang="ru-RU" sz="2800" dirty="0" smtClean="0">
                <a:solidFill>
                  <a:srgbClr val="00B0F0"/>
                </a:solidFill>
              </a:rPr>
              <a:t>Её вдохновением были дети. </a:t>
            </a:r>
          </a:p>
          <a:p>
            <a:pPr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   Агния Барто училась у детей, наблюдала за ними, смотрела, как дети играют, слушала, о чем говорят. Так были написаны почти все её стихотворения.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357158" y="142852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3250" name="Picture 2" descr="http://t2.gstatic.com/images?q=tbn:8bf2EJLGmZUN9M:http://gazeta.aif.ru/data/mags/dochki/346/pics/42_01_0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3786190"/>
            <a:ext cx="1857388" cy="1908511"/>
          </a:xfrm>
          <a:prstGeom prst="rect">
            <a:avLst/>
          </a:prstGeom>
          <a:noFill/>
        </p:spPr>
      </p:pic>
      <p:pic>
        <p:nvPicPr>
          <p:cNvPr id="7" name="Picture 2" descr="http://filmiki.arjlover.net/ap/perevod.s.detskogo.avi/perevod.s.detskogo.avi.image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1714488"/>
            <a:ext cx="2428892" cy="1943113"/>
          </a:xfrm>
          <a:prstGeom prst="rect">
            <a:avLst/>
          </a:prstGeom>
          <a:noFill/>
        </p:spPr>
      </p:pic>
      <p:pic>
        <p:nvPicPr>
          <p:cNvPr id="8" name="Содержимое 3" descr="Tulip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43372" y="5429264"/>
            <a:ext cx="1714511" cy="128588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t="100000" r="100000"/>
            </a:path>
            <a:tileRect l="-100000" b="-100000"/>
          </a:gradFill>
        </p:spPr>
      </p:pic>
    </p:spTree>
  </p:cSld>
  <p:clrMapOvr>
    <a:masterClrMapping/>
  </p:clrMapOvr>
  <p:transition spd="slow">
    <p:pull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74638"/>
            <a:ext cx="5424502" cy="1143000"/>
          </a:xfrm>
        </p:spPr>
        <p:txBody>
          <a:bodyPr anchor="t">
            <a:normAutofit fontScale="90000"/>
          </a:bodyPr>
          <a:lstStyle/>
          <a:p>
            <a:r>
              <a:rPr lang="ru-RU" i="1" dirty="0" smtClean="0"/>
              <a:t>«Мы с Тамарой — санитарки: Тамара лечит, я — реву...»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02" name="Picture 2" descr="2570-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428604"/>
            <a:ext cx="2219325" cy="3333750"/>
          </a:xfrm>
          <a:prstGeom prst="rect">
            <a:avLst/>
          </a:prstGeom>
          <a:noFill/>
        </p:spPr>
      </p:pic>
      <p:pic>
        <p:nvPicPr>
          <p:cNvPr id="51204" name="Picture 4" descr="http://img.labirint.ru/images/books4/183919/scrn_big_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714752"/>
            <a:ext cx="4514850" cy="2781300"/>
          </a:xfrm>
          <a:prstGeom prst="rect">
            <a:avLst/>
          </a:prstGeom>
          <a:noFill/>
        </p:spPr>
      </p:pic>
      <p:pic>
        <p:nvPicPr>
          <p:cNvPr id="51206" name="Picture 6" descr="http://www.bookvoed.ru/view_images_h.php?code=183777&amp;tip=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5786" y="4214818"/>
            <a:ext cx="1428750" cy="2047876"/>
          </a:xfrm>
          <a:prstGeom prst="rect">
            <a:avLst/>
          </a:prstGeom>
          <a:noFill/>
        </p:spPr>
      </p:pic>
      <p:pic>
        <p:nvPicPr>
          <p:cNvPr id="51208" name="Picture 8" descr="http://shkolazhizni.ru/img/content/i44/44656_or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57620" y="1428736"/>
            <a:ext cx="3288106" cy="200026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  <p:sndAc>
      <p:stSnd>
        <p:snd r:embed="rId2" name="camera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6286544" cy="1285884"/>
          </a:xfrm>
          <a:noFill/>
          <a:ln>
            <a:solidFill>
              <a:schemeClr val="bg1"/>
            </a:solidFill>
          </a:ln>
        </p:spPr>
        <p:style>
          <a:lnRef idx="2">
            <a:schemeClr val="dk1"/>
          </a:lnRef>
          <a:fillRef idx="100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>
                <a:solidFill>
                  <a:srgbClr val="00B0F0"/>
                </a:solidFill>
              </a:rPr>
              <a:t>Родилась 4 февраля (17 февраля)</a:t>
            </a:r>
            <a:br>
              <a:rPr lang="ru-RU" dirty="0" smtClean="0">
                <a:solidFill>
                  <a:srgbClr val="00B0F0"/>
                </a:solidFill>
              </a:rPr>
            </a:br>
            <a:r>
              <a:rPr lang="ru-RU" dirty="0" smtClean="0">
                <a:solidFill>
                  <a:srgbClr val="00B0F0"/>
                </a:solidFill>
              </a:rPr>
              <a:t> в Москве в семье ветеринарного врача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071670" y="3000372"/>
            <a:ext cx="6072230" cy="3473580"/>
          </a:xfrm>
        </p:spPr>
        <p:txBody>
          <a:bodyPr>
            <a:normAutofit lnSpcReduction="10000"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Получила хорошее домашнее воспитание. Затем поступила в гимназию, где и начала писать стихи. Отец Агнии, Лев Николаевич, большой поклонник искусства, видел будущее дочери в балете и Агния прилежно занималась танцами в хореографическом училище</a:t>
            </a:r>
            <a:r>
              <a:rPr lang="ru-RU" dirty="0" smtClean="0">
                <a:solidFill>
                  <a:srgbClr val="00B050"/>
                </a:solidFill>
              </a:rPr>
              <a:t>. 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9394" name="Picture 2" descr="http://www.dkataev.ru/books-for-colouring/014-colou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214290"/>
            <a:ext cx="1962150" cy="2781300"/>
          </a:xfrm>
          <a:prstGeom prst="rect">
            <a:avLst/>
          </a:prstGeom>
          <a:noFill/>
        </p:spPr>
      </p:pic>
      <p:sp>
        <p:nvSpPr>
          <p:cNvPr id="5" name="Солнце 4"/>
          <p:cNvSpPr/>
          <p:nvPr/>
        </p:nvSpPr>
        <p:spPr>
          <a:xfrm>
            <a:off x="357158" y="214290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9396" name="Picture 4" descr="http://i2.pinger.pl/pgr264/5bd7d77b000020fe4995ea52/lacarr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214818"/>
            <a:ext cx="1630842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274638"/>
            <a:ext cx="6353196" cy="1143000"/>
          </a:xfrm>
        </p:spPr>
        <p:txBody>
          <a:bodyPr anchor="t">
            <a:normAutofit/>
          </a:bodyPr>
          <a:lstStyle/>
          <a:p>
            <a:r>
              <a:rPr lang="ru-RU" i="1" dirty="0" smtClean="0">
                <a:solidFill>
                  <a:srgbClr val="00B0F0"/>
                </a:solidFill>
                <a:latin typeface="Calibri" pitchFamily="34" charset="0"/>
              </a:rPr>
              <a:t>она рождена писать веселые стихи. </a:t>
            </a:r>
            <a:r>
              <a:rPr lang="ru-RU" b="1" i="1" dirty="0" smtClean="0">
                <a:solidFill>
                  <a:srgbClr val="00B0F0"/>
                </a:solidFill>
              </a:rPr>
              <a:t/>
            </a:r>
            <a:br>
              <a:rPr lang="ru-RU" b="1" i="1" dirty="0" smtClean="0">
                <a:solidFill>
                  <a:srgbClr val="00B0F0"/>
                </a:solidFill>
              </a:rPr>
            </a:br>
            <a:r>
              <a:rPr lang="ru-RU" b="1" i="1" dirty="0" smtClean="0">
                <a:solidFill>
                  <a:srgbClr val="00B0F0"/>
                </a:solidFill>
              </a:rPr>
              <a:t>				</a:t>
            </a:r>
            <a:r>
              <a:rPr lang="ru-RU" sz="22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А.В.Луначарский</a:t>
            </a:r>
            <a:endParaRPr lang="ru-RU" sz="22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6972320" cy="3829064"/>
          </a:xfrm>
        </p:spPr>
        <p:txBody>
          <a:bodyPr/>
          <a:lstStyle/>
          <a:p>
            <a:r>
              <a:rPr lang="ru-RU" dirty="0" smtClean="0"/>
              <a:t>После экзаменационных выступлений ученицы показывали концертную программу, Барто прочитала свои стихи и  Анатолий Васильевич </a:t>
            </a:r>
            <a:r>
              <a:rPr lang="ru-RU" i="1" dirty="0" smtClean="0"/>
              <a:t>Луначарский</a:t>
            </a:r>
            <a:r>
              <a:rPr lang="ru-RU" dirty="0" smtClean="0"/>
              <a:t> (государственный деятель, писатель и ученый) посоветовал ей продолжать писать стихи,                               но только стихи для детей. </a:t>
            </a:r>
            <a:endParaRPr lang="ru-RU" dirty="0"/>
          </a:p>
        </p:txBody>
      </p:sp>
      <p:sp>
        <p:nvSpPr>
          <p:cNvPr id="7" name="Солнце 6"/>
          <p:cNvSpPr/>
          <p:nvPr/>
        </p:nvSpPr>
        <p:spPr>
          <a:xfrm>
            <a:off x="500034" y="285728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8372" name="Picture 4" descr="http://img1.liveinternet.ru/images/attach/c/0/47/288/47288830_korabli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3571876"/>
            <a:ext cx="2573725" cy="2722927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500042"/>
            <a:ext cx="7467600" cy="12144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</a:t>
            </a:r>
            <a:r>
              <a:rPr lang="ru-RU" dirty="0" smtClean="0">
                <a:solidFill>
                  <a:srgbClr val="92D050"/>
                </a:solidFill>
              </a:rPr>
              <a:t>В 1925 были опубликованы первые  стихи для детей — "Китайчонок Ван Ли", "Мишка-воришка".</a:t>
            </a:r>
            <a:endParaRPr lang="ru-RU" dirty="0">
              <a:solidFill>
                <a:srgbClr val="92D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00298" y="2071678"/>
            <a:ext cx="5900782" cy="4259398"/>
          </a:xfrm>
        </p:spPr>
        <p:txBody>
          <a:bodyPr/>
          <a:lstStyle/>
          <a:p>
            <a:r>
              <a:rPr lang="ru-RU" i="1" dirty="0" smtClean="0"/>
              <a:t>Уронили мишку на пол,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i="1" dirty="0" smtClean="0"/>
              <a:t>Оторвали мишке лапу.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i="1" dirty="0" smtClean="0"/>
              <a:t>Все равно его не брошу,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i="1" dirty="0" smtClean="0"/>
              <a:t>Потому что он хороший.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Барто выпустила сборники стихов: "Братишки" (1928), "Мальчик наоборот"(1934), "Игрушки", (1936), "Снегирь" (1939).</a:t>
            </a:r>
          </a:p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428596" y="214290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7346" name="Picture 2" descr="http://t0.gstatic.com/images?q=tbn:pC6oxFcSl7fNT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29454" y="1857364"/>
            <a:ext cx="1428760" cy="1887044"/>
          </a:xfrm>
          <a:prstGeom prst="rect">
            <a:avLst/>
          </a:prstGeom>
          <a:noFill/>
        </p:spPr>
      </p:pic>
      <p:pic>
        <p:nvPicPr>
          <p:cNvPr id="57348" name="Picture 4" descr="http://soft-best.ws/uploads/posts/2009-07/1248095004_barto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2844" y="4143381"/>
            <a:ext cx="2260572" cy="235745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5572164" cy="1571636"/>
          </a:xfrm>
        </p:spPr>
        <p:txBody>
          <a:bodyPr>
            <a:normAutofit/>
          </a:bodyPr>
          <a:lstStyle/>
          <a:p>
            <a:r>
              <a:rPr lang="ru-RU" sz="2700" dirty="0" smtClean="0">
                <a:solidFill>
                  <a:srgbClr val="90065F"/>
                </a:solidFill>
              </a:rPr>
              <a:t>"Идет бычок, качается, вздыхает на ходу..." — имя автора этих строк знакомо всем. </a:t>
            </a:r>
            <a:endParaRPr lang="ru-RU" sz="2700" dirty="0">
              <a:solidFill>
                <a:srgbClr val="90065F"/>
              </a:solidFill>
            </a:endParaRPr>
          </a:p>
        </p:txBody>
      </p:sp>
      <p:sp>
        <p:nvSpPr>
          <p:cNvPr id="4" name="Солнце 3"/>
          <p:cNvSpPr/>
          <p:nvPr/>
        </p:nvSpPr>
        <p:spPr>
          <a:xfrm>
            <a:off x="357158" y="214290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5298" name="Picture 2" descr="http://www.nesenenko.narod.ru/BOOKS/barto0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09306" y="214290"/>
            <a:ext cx="2017461" cy="1785950"/>
          </a:xfrm>
          <a:prstGeom prst="rect">
            <a:avLst/>
          </a:prstGeom>
          <a:noFill/>
        </p:spPr>
      </p:pic>
      <p:pic>
        <p:nvPicPr>
          <p:cNvPr id="55300" name="Picture 4" descr="http://www.nesenenko.narod.ru/BOOKS/barto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2071678"/>
            <a:ext cx="2714644" cy="1458680"/>
          </a:xfrm>
          <a:prstGeom prst="rect">
            <a:avLst/>
          </a:prstGeom>
          <a:noFill/>
        </p:spPr>
      </p:pic>
      <p:pic>
        <p:nvPicPr>
          <p:cNvPr id="55302" name="Picture 6" descr="http://www.nesenenko.narod.ru/BOOKS/barto0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5286388"/>
            <a:ext cx="2797987" cy="1428760"/>
          </a:xfrm>
          <a:prstGeom prst="rect">
            <a:avLst/>
          </a:prstGeom>
          <a:noFill/>
        </p:spPr>
      </p:pic>
      <p:pic>
        <p:nvPicPr>
          <p:cNvPr id="55304" name="Picture 8" descr="http://www.nesenenko.narod.ru/BOOKS/barto0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15074" y="2571744"/>
            <a:ext cx="2143140" cy="1961519"/>
          </a:xfrm>
          <a:prstGeom prst="rect">
            <a:avLst/>
          </a:prstGeom>
          <a:noFill/>
        </p:spPr>
      </p:pic>
      <p:pic>
        <p:nvPicPr>
          <p:cNvPr id="55306" name="Picture 10" descr="http://www.nesenenko.narod.ru/BOOKS/barto0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3714752"/>
            <a:ext cx="2786082" cy="1441235"/>
          </a:xfrm>
          <a:prstGeom prst="rect">
            <a:avLst/>
          </a:prstGeom>
          <a:noFill/>
        </p:spPr>
      </p:pic>
      <p:pic>
        <p:nvPicPr>
          <p:cNvPr id="55308" name="Picture 12" descr="http://www.nesenenko.narod.ru/BOOKS/barto0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429256" y="5072074"/>
            <a:ext cx="2992850" cy="157163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571868" y="3143248"/>
            <a:ext cx="2428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Угадайте стихотворения Агнии Барто по картинке!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pull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69247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5F2A8A"/>
                </a:solidFill>
              </a:rPr>
              <a:t>    В 1940 — 1950 вышли новые сборники: "Первоклассница", "Веселые стихи", "Стихи детям", "Звенигород" .</a:t>
            </a:r>
            <a:endParaRPr lang="ru-RU" dirty="0">
              <a:solidFill>
                <a:srgbClr val="5F2A8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857364"/>
            <a:ext cx="7467600" cy="4400568"/>
          </a:xfrm>
        </p:spPr>
        <p:txBody>
          <a:bodyPr>
            <a:normAutofit fontScale="92500" lnSpcReduction="10000"/>
          </a:bodyPr>
          <a:lstStyle/>
          <a:p>
            <a:pPr marL="180000" lvl="3">
              <a:buNone/>
            </a:pPr>
            <a:r>
              <a:rPr lang="ru-RU" dirty="0" smtClean="0"/>
              <a:t>         Одна из самых известных детских поэтесс — Агния Барто — стала любимым автором для многих поколений детей. Но мало кто знает подробности ее биографии. Например, о том, как она помогла встретиться тысячам людей, потерявших друг друга во время войны. После выхода книги о воспитанниках детского дома - «Звенигород» пришло письмо от одинокой женщины, во время войны потерявшей свою восьмилетнюю дочь. Обрывки детских воспоминаний, вошедшие в поэму, показались женщине знакомыми. Она надеялась, что Барто общалась с ее дочерью, пропавшей во время войны. Так оно и оказалось: мать и дочь встретились спустя десять лет. В 1965 году радиостанция "Маяк" начала транслировать передачу "Ищу человека". За 9 лет существования радиопередачи удалось соединить 927 разлученных во время войны семейств. Итог уникальной работы был документально запечатлен в одноименной повести. Главки книги «Найти человека» носили названия: "Найдена по "кукушке", "Найдена по голубым туфелькам", "Найден по голубю", "Признак родства – умывальник».</a:t>
            </a:r>
          </a:p>
          <a:p>
            <a:pPr marL="180000" lvl="3"/>
            <a:endParaRPr lang="ru-RU" dirty="0" smtClean="0"/>
          </a:p>
          <a:p>
            <a:pPr lvl="3"/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428596" y="214290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6781824" cy="1439850"/>
          </a:xfrm>
        </p:spPr>
        <p:txBody>
          <a:bodyPr anchor="ctr">
            <a:noAutofit/>
          </a:bodyPr>
          <a:lstStyle/>
          <a:p>
            <a:pPr lvl="3" algn="l" rtl="0">
              <a:spcBef>
                <a:spcPct val="0"/>
              </a:spcBef>
            </a:pPr>
            <a:r>
              <a:rPr lang="ru-RU" sz="2400" dirty="0" smtClean="0">
                <a:solidFill>
                  <a:srgbClr val="00680C"/>
                </a:solidFill>
              </a:rPr>
              <a:t/>
            </a:r>
            <a:br>
              <a:rPr lang="ru-RU" sz="2400" dirty="0" smtClean="0">
                <a:solidFill>
                  <a:srgbClr val="00680C"/>
                </a:solidFill>
              </a:rPr>
            </a:br>
            <a:r>
              <a:rPr lang="ru-RU" sz="2400" dirty="0" smtClean="0">
                <a:solidFill>
                  <a:srgbClr val="00680C"/>
                </a:solidFill>
              </a:rPr>
              <a:t>     В эти же годы работала над сценариями детских кинофильмов "Подкидыш", "Слон и веревочка", "Алеша Птицын вырабатывает характер".</a:t>
            </a:r>
            <a:br>
              <a:rPr lang="ru-RU" sz="2400" dirty="0" smtClean="0">
                <a:solidFill>
                  <a:srgbClr val="00680C"/>
                </a:solidFill>
              </a:rPr>
            </a:br>
            <a:endParaRPr lang="ru-RU" sz="2400" dirty="0">
              <a:solidFill>
                <a:srgbClr val="00680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572132" y="2500306"/>
            <a:ext cx="2352668" cy="400052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С утра до вечера девочки одного из московских домов неутомимо прыгают через прыгалки. И только маленькая Лидочка никак не может научиться прыгать. Однажды во сне мудрый слон дает ей совет: чтобы научиться прыгать, надо вначале сделать доброе дело... Девочка следует совету слона и добивается успеха.</a:t>
            </a:r>
          </a:p>
          <a:p>
            <a:endParaRPr lang="ru-RU" dirty="0"/>
          </a:p>
        </p:txBody>
      </p:sp>
      <p:pic>
        <p:nvPicPr>
          <p:cNvPr id="64516" name="Picture 4" descr="http://t0.gstatic.com/images?q=tbn:SHbAjjCPpCsdXM:http://amnesia.pavelbers.com/Alesha%2520Ptizin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71736" y="4500570"/>
            <a:ext cx="1500198" cy="2135578"/>
          </a:xfrm>
          <a:prstGeom prst="rect">
            <a:avLst/>
          </a:prstGeom>
          <a:noFill/>
        </p:spPr>
      </p:pic>
      <p:pic>
        <p:nvPicPr>
          <p:cNvPr id="64518" name="Picture 6" descr="http://t0.gstatic.com/images?q=tbn:rB44FVnQlKVYfM:http://img0.liveinternet.ru/images/foto/b/3/apps/0/470/470916_jim_daly__little_helper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14744" y="1928802"/>
            <a:ext cx="1520360" cy="2071702"/>
          </a:xfrm>
          <a:prstGeom prst="rect">
            <a:avLst/>
          </a:prstGeom>
          <a:noFill/>
        </p:spPr>
      </p:pic>
      <p:pic>
        <p:nvPicPr>
          <p:cNvPr id="64520" name="Picture 8" descr="Файл:POdkidiw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1643050"/>
            <a:ext cx="1857388" cy="3143273"/>
          </a:xfrm>
          <a:prstGeom prst="rect">
            <a:avLst/>
          </a:prstGeom>
          <a:noFill/>
        </p:spPr>
      </p:pic>
      <p:sp>
        <p:nvSpPr>
          <p:cNvPr id="10" name="Солнце 9"/>
          <p:cNvSpPr/>
          <p:nvPr/>
        </p:nvSpPr>
        <p:spPr>
          <a:xfrm>
            <a:off x="428596" y="214290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 dir="r"/>
    <p:sndAc>
      <p:stSnd>
        <p:snd r:embed="rId3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74638"/>
            <a:ext cx="6281758" cy="1797040"/>
          </a:xfrm>
        </p:spPr>
        <p:txBody>
          <a:bodyPr anchor="ctr">
            <a:normAutofit fontScale="90000"/>
          </a:bodyPr>
          <a:lstStyle/>
          <a:p>
            <a:r>
              <a:rPr lang="ru-RU" sz="2400" cap="none" dirty="0" smtClean="0">
                <a:solidFill>
                  <a:srgbClr val="7030A0"/>
                </a:solidFill>
              </a:rPr>
              <a:t>      В 1958 написала большой цикл сатирических стихов для детей "</a:t>
            </a:r>
            <a:r>
              <a:rPr lang="ru-RU" sz="2400" cap="none" dirty="0" err="1" smtClean="0">
                <a:solidFill>
                  <a:srgbClr val="7030A0"/>
                </a:solidFill>
              </a:rPr>
              <a:t>Лешенька</a:t>
            </a:r>
            <a:r>
              <a:rPr lang="ru-RU" sz="2400" cap="none" dirty="0" smtClean="0">
                <a:solidFill>
                  <a:srgbClr val="7030A0"/>
                </a:solidFill>
              </a:rPr>
              <a:t>, </a:t>
            </a:r>
            <a:r>
              <a:rPr lang="ru-RU" sz="2400" cap="none" dirty="0" err="1" smtClean="0">
                <a:solidFill>
                  <a:srgbClr val="7030A0"/>
                </a:solidFill>
              </a:rPr>
              <a:t>Лешенька</a:t>
            </a:r>
            <a:r>
              <a:rPr lang="ru-RU" sz="2400" cap="none" dirty="0" smtClean="0">
                <a:solidFill>
                  <a:srgbClr val="7030A0"/>
                </a:solidFill>
              </a:rPr>
              <a:t>", "Дедушкина внучка" и др.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876"/>
            <a:ext cx="7467600" cy="290207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428596" y="214290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42" name="Picture 2" descr="http://www.nesenenko.narod.ru/BOOKS/barto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500438"/>
            <a:ext cx="5086350" cy="2781300"/>
          </a:xfrm>
          <a:prstGeom prst="rect">
            <a:avLst/>
          </a:prstGeom>
          <a:noFill/>
        </p:spPr>
      </p:pic>
      <p:pic>
        <p:nvPicPr>
          <p:cNvPr id="61444" name="Picture 4" descr="http://yoursmileys.ru/tsmile/pups1/t863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2428868"/>
            <a:ext cx="190500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357166"/>
            <a:ext cx="5857916" cy="2071702"/>
          </a:xfrm>
        </p:spPr>
        <p:txBody>
          <a:bodyPr anchor="t">
            <a:normAutofit fontScale="90000"/>
          </a:bodyPr>
          <a:lstStyle/>
          <a:p>
            <a:r>
              <a:rPr lang="ru-RU" cap="none" dirty="0" smtClean="0">
                <a:solidFill>
                  <a:srgbClr val="FF0000"/>
                </a:solidFill>
              </a:rPr>
              <a:t>У Агнии Барто в 1935 году родилась дочь Татьяна. Стихи "Наша Таня» - о девочке, что уронила в речку мячик, Барто написала для своей дочери.</a:t>
            </a:r>
            <a:br>
              <a:rPr lang="ru-RU" cap="none" dirty="0" smtClean="0">
                <a:solidFill>
                  <a:srgbClr val="FF0000"/>
                </a:solidFill>
              </a:rPr>
            </a:br>
            <a:endParaRPr lang="ru-RU" cap="none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71736" y="3429000"/>
            <a:ext cx="5353064" cy="1928826"/>
          </a:xfrm>
        </p:spPr>
        <p:txBody>
          <a:bodyPr/>
          <a:lstStyle/>
          <a:p>
            <a:r>
              <a:rPr lang="ru-RU" dirty="0" smtClean="0"/>
              <a:t>Когда Таня выросла, она вышла замуж и родила сына Владимира. Это о нем Барто сочинила стихи "Вовка — добрая душа". </a:t>
            </a:r>
            <a:endParaRPr lang="ru-RU" dirty="0"/>
          </a:p>
        </p:txBody>
      </p:sp>
      <p:sp>
        <p:nvSpPr>
          <p:cNvPr id="4" name="Солнце 3"/>
          <p:cNvSpPr/>
          <p:nvPr/>
        </p:nvSpPr>
        <p:spPr>
          <a:xfrm>
            <a:off x="357158" y="214290"/>
            <a:ext cx="714380" cy="714380"/>
          </a:xfrm>
          <a:prstGeom prst="sun">
            <a:avLst/>
          </a:prstGeom>
          <a:solidFill>
            <a:srgbClr val="FFFF0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4274" name="Picture 2" descr="http://www.kniga.ru/upload/image/100027748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3929066"/>
            <a:ext cx="1905000" cy="2447926"/>
          </a:xfrm>
          <a:prstGeom prst="rect">
            <a:avLst/>
          </a:prstGeom>
          <a:noFill/>
        </p:spPr>
      </p:pic>
      <p:pic>
        <p:nvPicPr>
          <p:cNvPr id="54278" name="Picture 6" descr="http://skazles.ru/img/stih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500042"/>
            <a:ext cx="1543050" cy="19050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541</TotalTime>
  <Words>690</Words>
  <Application>Microsoft Office PowerPoint</Application>
  <PresentationFormat>Экран (4:3)</PresentationFormat>
  <Paragraphs>34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            Агния Львовна Барто</vt:lpstr>
      <vt:lpstr>        Родилась 4 февраля (17 февраля)  в Москве в семье ветеринарного врача</vt:lpstr>
      <vt:lpstr>она рождена писать веселые стихи.      А.В.Луначарский</vt:lpstr>
      <vt:lpstr>         В 1925 были опубликованы первые  стихи для детей — "Китайчонок Ван Ли", "Мишка-воришка".</vt:lpstr>
      <vt:lpstr>"Идет бычок, качается, вздыхает на ходу..." — имя автора этих строк знакомо всем. </vt:lpstr>
      <vt:lpstr>    В 1940 — 1950 вышли новые сборники: "Первоклассница", "Веселые стихи", "Стихи детям", "Звенигород" .</vt:lpstr>
      <vt:lpstr>      В эти же годы работала над сценариями детских кинофильмов "Подкидыш", "Слон и веревочка", "Алеша Птицын вырабатывает характер". </vt:lpstr>
      <vt:lpstr>      В 1958 написала большой цикл сатирических стихов для детей "Лешенька, Лешенька", "Дедушкина внучка" и др. </vt:lpstr>
      <vt:lpstr>У Агнии Барто в 1935 году родилась дочь Татьяна. Стихи "Наша Таня» - о девочке, что уронила в речку мячик, Барто написала для своей дочери. </vt:lpstr>
      <vt:lpstr> Однажды Агния Барто сказала: "Почти у каждого человека бывают в жизни минуты, когда он делает больше, чем может". В случае с ней самой это была не минута — так она прожила всю жизнь. </vt:lpstr>
      <vt:lpstr>«Мы с Тамарой — санитарки: Тамара лечит, я — реву...»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Агния Львовна Барто</dc:title>
  <dc:creator>Стаднюк Ирина Викторовна</dc:creator>
  <cp:lastModifiedBy>serega</cp:lastModifiedBy>
  <cp:revision>42</cp:revision>
  <dcterms:created xsi:type="dcterms:W3CDTF">2010-02-11T09:02:22Z</dcterms:created>
  <dcterms:modified xsi:type="dcterms:W3CDTF">2013-12-09T08:05:38Z</dcterms:modified>
</cp:coreProperties>
</file>