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0" r:id="rId6"/>
    <p:sldId id="258" r:id="rId7"/>
    <p:sldId id="263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59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5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1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23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5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64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59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81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1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5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45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B926A-2DE3-4E52-AD51-0C3E64D2D4D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EAD14-1B58-48AE-9059-60856C7DC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93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2218" y="480003"/>
            <a:ext cx="9545782" cy="339927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Познавательно-исследовательская деятельность в средней группе</a:t>
            </a:r>
            <a:br>
              <a:rPr lang="ru-RU" sz="4800" b="1" dirty="0" smtClean="0"/>
            </a:br>
            <a:r>
              <a:rPr lang="ru-RU" sz="4800" b="1" dirty="0" smtClean="0"/>
              <a:t> по теме:</a:t>
            </a:r>
            <a:br>
              <a:rPr lang="ru-RU" sz="4800" b="1" dirty="0" smtClean="0"/>
            </a:br>
            <a:r>
              <a:rPr lang="ru-RU" sz="4800" b="1" dirty="0" smtClean="0"/>
              <a:t> «Страна волшебных камней»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0914" y="5278582"/>
            <a:ext cx="3991429" cy="1288472"/>
          </a:xfrm>
        </p:spPr>
        <p:txBody>
          <a:bodyPr/>
          <a:lstStyle/>
          <a:p>
            <a:r>
              <a:rPr lang="ru-RU" b="1" dirty="0" smtClean="0"/>
              <a:t>МБДОУ д/с «Светлячок»</a:t>
            </a:r>
          </a:p>
          <a:p>
            <a:r>
              <a:rPr lang="ru-RU" b="1" dirty="0" smtClean="0"/>
              <a:t>Воспитатель: Степанова В.А.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09315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965371"/>
            <a:ext cx="10515600" cy="754743"/>
          </a:xfrm>
        </p:spPr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18836" r="13968"/>
          <a:stretch/>
        </p:blipFill>
        <p:spPr>
          <a:xfrm>
            <a:off x="2569028" y="203200"/>
            <a:ext cx="7315201" cy="556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1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655" y="193964"/>
            <a:ext cx="11596254" cy="55418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Цель: </a:t>
            </a:r>
            <a:r>
              <a:rPr lang="ru-RU" sz="2400" dirty="0">
                <a:latin typeface="+mn-lt"/>
              </a:rPr>
              <a:t>Познакомить детей с разнообразием мира камней и их свойствами.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r="4489"/>
          <a:stretch>
            <a:fillRect/>
          </a:stretch>
        </p:blipFill>
        <p:spPr>
          <a:xfrm>
            <a:off x="4544291" y="990887"/>
            <a:ext cx="7523018" cy="566651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8656" y="955963"/>
            <a:ext cx="4225635" cy="5736359"/>
          </a:xfrm>
        </p:spPr>
        <p:txBody>
          <a:bodyPr/>
          <a:lstStyle/>
          <a:p>
            <a:r>
              <a:rPr lang="ru-RU" sz="2400" b="1" dirty="0"/>
              <a:t>Задачи:</a:t>
            </a:r>
          </a:p>
          <a:p>
            <a:r>
              <a:rPr lang="ru-RU" sz="2400" dirty="0"/>
              <a:t>1. Закреплять </a:t>
            </a:r>
            <a:r>
              <a:rPr lang="ru-RU" sz="2400" dirty="0" smtClean="0"/>
              <a:t>представления детей </a:t>
            </a:r>
            <a:r>
              <a:rPr lang="ru-RU" sz="2400" dirty="0"/>
              <a:t>о речных и морских </a:t>
            </a:r>
            <a:r>
              <a:rPr lang="ru-RU" sz="2400" b="1" dirty="0" smtClean="0"/>
              <a:t>камнях;</a:t>
            </a:r>
          </a:p>
          <a:p>
            <a:r>
              <a:rPr lang="ru-RU" sz="2400" dirty="0" smtClean="0"/>
              <a:t>2. Закреплять </a:t>
            </a:r>
            <a:r>
              <a:rPr lang="ru-RU" sz="2400" dirty="0"/>
              <a:t>умение обследовать предметы и называть их </a:t>
            </a:r>
            <a:r>
              <a:rPr lang="ru-RU" sz="2400" dirty="0" smtClean="0"/>
              <a:t>свойства;</a:t>
            </a:r>
          </a:p>
          <a:p>
            <a:r>
              <a:rPr lang="ru-RU" sz="2400" dirty="0" smtClean="0"/>
              <a:t>3. </a:t>
            </a:r>
            <a:r>
              <a:rPr lang="ru-RU" sz="2400" dirty="0"/>
              <a:t>Развивать </a:t>
            </a:r>
            <a:r>
              <a:rPr lang="ru-RU" sz="2400" dirty="0" smtClean="0"/>
              <a:t>сенсорные ощущения, с помощью разных органов чувств обследовать камни;</a:t>
            </a:r>
          </a:p>
          <a:p>
            <a:r>
              <a:rPr lang="ru-RU" sz="2400" dirty="0" smtClean="0"/>
              <a:t>4. Развивать интерес к окружающему миру.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46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12191999" cy="68398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130630"/>
            <a:ext cx="11858171" cy="6386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«Твердый – мягкий»?</a:t>
            </a:r>
            <a:endParaRPr lang="ru-RU" sz="24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29" y="107535"/>
            <a:ext cx="6995886" cy="666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1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542" y="141515"/>
            <a:ext cx="10700657" cy="143328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«Легкий - тяжелый»?                          </a:t>
            </a:r>
            <a:br>
              <a:rPr lang="ru-RU" sz="2400" b="1" dirty="0" smtClean="0">
                <a:latin typeface="+mn-lt"/>
              </a:rPr>
            </a:br>
            <a:r>
              <a:rPr lang="ru-RU" sz="2400" b="1" dirty="0">
                <a:latin typeface="+mn-lt"/>
              </a:rPr>
              <a:t> </a:t>
            </a:r>
            <a:r>
              <a:rPr lang="ru-RU" sz="2400" b="1" dirty="0" smtClean="0">
                <a:latin typeface="+mn-lt"/>
              </a:rPr>
              <a:t>                                            </a:t>
            </a:r>
            <a:r>
              <a:rPr lang="ru-RU" sz="2400" dirty="0" smtClean="0">
                <a:latin typeface="+mn-lt"/>
              </a:rPr>
              <a:t>Что потонет, камень или пробковая пробка?</a:t>
            </a: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71" y="2184400"/>
            <a:ext cx="6096000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277"/>
          <a:stretch/>
        </p:blipFill>
        <p:spPr>
          <a:xfrm>
            <a:off x="275166" y="928914"/>
            <a:ext cx="5728305" cy="521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45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3" y="232230"/>
            <a:ext cx="11005457" cy="9144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«Рассматривание камней через лупу»</a:t>
            </a:r>
            <a:endParaRPr lang="ru-RU" sz="24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14" y="1422400"/>
            <a:ext cx="8055429" cy="505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1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86" y="217715"/>
            <a:ext cx="10697028" cy="7257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«Определение размера»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-988"/>
          <a:stretch/>
        </p:blipFill>
        <p:spPr>
          <a:xfrm>
            <a:off x="7474857" y="580572"/>
            <a:ext cx="4354286" cy="4452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1" t="-1937" r="13626" b="-1"/>
          <a:stretch/>
        </p:blipFill>
        <p:spPr>
          <a:xfrm>
            <a:off x="1030514" y="1175657"/>
            <a:ext cx="5529943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2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130629"/>
            <a:ext cx="4528457" cy="641531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«Физкультминутка»</a:t>
            </a: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r>
              <a:rPr lang="ru-RU" sz="2400" b="1" dirty="0">
                <a:latin typeface="+mn-lt"/>
              </a:rPr>
              <a:t>Ходьба по камешкам для профилактики плоскостопия</a:t>
            </a:r>
            <a:r>
              <a:rPr lang="ru-RU" sz="2400" b="1" dirty="0" smtClean="0">
                <a:latin typeface="+mn-lt"/>
              </a:rPr>
              <a:t>:</a:t>
            </a:r>
            <a:br>
              <a:rPr lang="ru-RU" sz="2400" b="1" dirty="0" smtClean="0">
                <a:latin typeface="+mn-lt"/>
              </a:rPr>
            </a:b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800" dirty="0">
                <a:latin typeface="+mn-lt"/>
              </a:rPr>
              <a:t>Друг за другом мы идем, 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и </a:t>
            </a:r>
            <a:r>
              <a:rPr lang="ru-RU" sz="2800" dirty="0">
                <a:latin typeface="+mn-lt"/>
              </a:rPr>
              <a:t>по камешкам пройдем,</a:t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Камешки волшебные, 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свойства </a:t>
            </a:r>
            <a:r>
              <a:rPr lang="ru-RU" sz="2800" dirty="0">
                <a:latin typeface="+mn-lt"/>
              </a:rPr>
              <a:t>их целебные,</a:t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Всем здоровье укрепляют, организму помогают!</a:t>
            </a:r>
            <a:r>
              <a:rPr lang="ru-RU" sz="2700" dirty="0"/>
              <a:t/>
            </a:r>
            <a:br>
              <a:rPr lang="ru-RU" sz="2700" dirty="0"/>
            </a:br>
            <a:endParaRPr lang="ru-RU" sz="27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4" y="130630"/>
            <a:ext cx="6665686" cy="66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2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6" y="0"/>
            <a:ext cx="11582400" cy="1016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«Сенсорный мешочек» </a:t>
            </a:r>
            <a:br>
              <a:rPr lang="ru-RU" sz="2400" b="1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Из мешочка нужно достать самый маленький, шершавый, большой и </a:t>
            </a:r>
            <a:r>
              <a:rPr lang="ru-RU" sz="2400" dirty="0" err="1" smtClean="0">
                <a:latin typeface="+mn-lt"/>
              </a:rPr>
              <a:t>др</a:t>
            </a:r>
            <a:r>
              <a:rPr lang="ru-RU" sz="2400" dirty="0" smtClean="0">
                <a:latin typeface="+mn-lt"/>
              </a:rPr>
              <a:t> камешки.</a:t>
            </a:r>
            <a:endParaRPr lang="ru-RU" sz="24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21" y="856343"/>
            <a:ext cx="7947536" cy="60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1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199" y="1"/>
            <a:ext cx="11625943" cy="7982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«Нетрадиционная техника рисования – на камне»</a:t>
            </a:r>
            <a:endParaRPr lang="ru-RU" sz="24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584200"/>
            <a:ext cx="8316685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375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77</Words>
  <Application>Microsoft Office PowerPoint</Application>
  <PresentationFormat>Широкоэкранный</PresentationFormat>
  <Paragraphs>18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Познавательно-исследовательская деятельность в средней группе  по теме:  «Страна волшебных камней»</vt:lpstr>
      <vt:lpstr>Цель: Познакомить детей с разнообразием мира камней и их свойствами.</vt:lpstr>
      <vt:lpstr>«Твердый – мягкий»?</vt:lpstr>
      <vt:lpstr>«Легкий - тяжелый»?                                                                        Что потонет, камень или пробковая пробка?  </vt:lpstr>
      <vt:lpstr>«Рассматривание камней через лупу»</vt:lpstr>
      <vt:lpstr>«Определение размера»</vt:lpstr>
      <vt:lpstr>«Физкультминутка»  Ходьба по камешкам для профилактики плоскостопия:  Друг за другом мы идем,  и по камешкам пройдем, Камешки волшебные,  свойства их целебные, Всем здоровье укрепляют, организму помогают! </vt:lpstr>
      <vt:lpstr>«Сенсорный мешочек»  Из мешочка нужно достать самый маленький, шершавый, большой и др камешки.</vt:lpstr>
      <vt:lpstr>«Нетрадиционная техника рисования – на камне»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Познавательно-исследовательская деятельность в средней группе  по теме:  «Страна волшебных камней»</dc:title>
  <dc:creator>Вика</dc:creator>
  <cp:lastModifiedBy>Вика</cp:lastModifiedBy>
  <cp:revision>12</cp:revision>
  <dcterms:created xsi:type="dcterms:W3CDTF">2020-02-23T06:28:46Z</dcterms:created>
  <dcterms:modified xsi:type="dcterms:W3CDTF">2020-02-23T18:47:44Z</dcterms:modified>
</cp:coreProperties>
</file>